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26" r:id="rId2"/>
    <p:sldId id="257" r:id="rId3"/>
    <p:sldId id="259" r:id="rId4"/>
    <p:sldId id="261" r:id="rId5"/>
    <p:sldId id="260" r:id="rId6"/>
    <p:sldId id="373" r:id="rId7"/>
    <p:sldId id="268" r:id="rId8"/>
    <p:sldId id="430" r:id="rId9"/>
    <p:sldId id="306" r:id="rId10"/>
    <p:sldId id="341" r:id="rId11"/>
    <p:sldId id="269" r:id="rId12"/>
    <p:sldId id="270" r:id="rId13"/>
    <p:sldId id="335" r:id="rId14"/>
    <p:sldId id="324" r:id="rId15"/>
    <p:sldId id="329" r:id="rId16"/>
    <p:sldId id="325" r:id="rId17"/>
    <p:sldId id="326" r:id="rId18"/>
    <p:sldId id="327" r:id="rId1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.1 Internet Description" id="{13C2DF0A-5E2E-42FF-BA60-D3938E53F6AD}">
          <p14:sldIdLst>
            <p14:sldId id="426"/>
            <p14:sldId id="257"/>
            <p14:sldId id="259"/>
            <p14:sldId id="261"/>
            <p14:sldId id="260"/>
          </p14:sldIdLst>
        </p14:section>
        <p14:section name="Network Edge" id="{A7873BC1-8115-4857-9A93-D83EED644DAB}">
          <p14:sldIdLst>
            <p14:sldId id="373"/>
          </p14:sldIdLst>
        </p14:section>
        <p14:section name="1.3 Network Core" id="{14339453-0C2F-4427-B711-1888EEA11DE8}">
          <p14:sldIdLst>
            <p14:sldId id="268"/>
            <p14:sldId id="430"/>
            <p14:sldId id="306"/>
            <p14:sldId id="341"/>
            <p14:sldId id="269"/>
            <p14:sldId id="270"/>
            <p14:sldId id="335"/>
            <p14:sldId id="324"/>
            <p14:sldId id="329"/>
            <p14:sldId id="325"/>
            <p14:sldId id="326"/>
            <p14:sldId id="327"/>
          </p14:sldIdLst>
        </p14:section>
        <p14:section name="Summary" id="{D3EF5349-E79A-4948-BEC6-DB03787F347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9999FF"/>
    <a:srgbClr val="FF3300"/>
    <a:srgbClr val="00CCFF"/>
    <a:srgbClr val="0000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9" autoAdjust="0"/>
    <p:restoredTop sz="90810" autoAdjust="0"/>
  </p:normalViewPr>
  <p:slideViewPr>
    <p:cSldViewPr snapToGrid="0"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defTabSz="8731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algn="r" defTabSz="8731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defTabSz="8731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algn="r" defTabSz="873125">
              <a:defRPr sz="1100"/>
            </a:lvl1pPr>
          </a:lstStyle>
          <a:p>
            <a:pPr>
              <a:defRPr/>
            </a:pPr>
            <a:fld id="{E572F866-73F8-46AC-9AE5-CF7A1018B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36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295996DC-56CB-448E-9E41-CDEC388FE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90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C3AF2-4A55-4928-80AA-691D7E07576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84C062-2552-4B02-9BB3-A1F798DBE3E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… we call this (next slide please)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B11E9-0498-43D7-A6A0-746DD7A4DCD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6EC84F-C298-4277-86D5-2A834A53787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5318E7-CFBF-495E-BB60-45C17EE2AEC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8C7E6-F17C-4FE0-9261-EA77BD7DBC0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55E19-A7B9-453C-8188-D76585859A0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AE325-C900-4AC1-BB1A-F620BA519A5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E07D1A-AA2D-4650-9F59-874A33BFB2E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A56530-80E6-4391-97E6-35C4F8481BE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F6073-707F-4167-BE97-61856130999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4EAB7-5187-4010-A61E-FBAF03D12BB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E72F82-DDB5-466B-8CD6-6576D66A968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What it includes</a:t>
            </a:r>
          </a:p>
          <a:p>
            <a:pPr marL="0" indent="0">
              <a:buNone/>
            </a:pPr>
            <a:r>
              <a:rPr lang="en-US" dirty="0" smtClean="0"/>
              <a:t>2-3</a:t>
            </a:r>
            <a:r>
              <a:rPr lang="en-US" baseline="0" dirty="0" smtClean="0"/>
              <a:t> What resides there.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1E0640-9FBE-4CBF-8ADA-7781498B2A0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974F69-50D9-4DC5-94AA-F47702D054B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86C5-379E-4464-B601-F5F7FD1574D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Two simple multiple access control techniques.</a:t>
            </a:r>
          </a:p>
          <a:p>
            <a:endParaRPr lang="en-US" smtClean="0"/>
          </a:p>
          <a:p>
            <a:r>
              <a:rPr lang="en-US" smtClean="0"/>
              <a:t>Each mobile’s share of the bandwidth is divided into portions for the uplink and the downlink. Also, possibly, out of band signaling.</a:t>
            </a:r>
          </a:p>
          <a:p>
            <a:endParaRPr lang="en-US" smtClean="0"/>
          </a:p>
          <a:p>
            <a:r>
              <a:rPr lang="en-US" smtClean="0"/>
              <a:t>As we will see, used in AMPS, GSM, IS-54/136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5A212-DECF-41F7-996E-5D6D53A3BB7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317E245B-253F-41F2-A9CC-532D9A23C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4C68CBAE-FA88-40D5-B560-B4A47FEF5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28A750E0-D400-48F9-9460-4A900A1B9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B4CC21C0-4223-48A1-9FDF-DAC03F6CD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5D9CCF3C-0B45-4ADE-B25C-AC69FBC73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4B2CF806-C9B5-45EE-B6E7-36475010C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DF5634E7-3DAF-4FCE-B3DD-88F61DF4D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CBF9630E-3FBE-4AB0-9AD0-F341C32BC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DAED9A63-E727-4BF7-8053-D64064D5F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647BDD7D-7966-4810-9FD8-ED6A0F680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E8B33DE6-88DA-43F3-B610-FEE37E133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 Introduction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US"/>
              <a:t>1-</a:t>
            </a:r>
            <a:fld id="{2C83B71C-572A-46F6-B957-5BBB6BFCB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4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5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2.bin"/><Relationship Id="rId7" Type="http://schemas.openxmlformats.org/officeDocument/2006/relationships/image" Target="../media/image1.wmf"/><Relationship Id="rId12" Type="http://schemas.openxmlformats.org/officeDocument/2006/relationships/image" Target="../media/image6.png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15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4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4.wmf"/><Relationship Id="rId9" Type="http://schemas.openxmlformats.org/officeDocument/2006/relationships/image" Target="../media/image2.wmf"/><Relationship Id="rId14" Type="http://schemas.openxmlformats.org/officeDocument/2006/relationships/image" Target="../media/image3.wmf"/><Relationship Id="rId22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1.bin"/><Relationship Id="rId18" Type="http://schemas.openxmlformats.org/officeDocument/2006/relationships/oleObject" Target="../embeddings/oleObject25.bin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28.bin"/><Relationship Id="rId7" Type="http://schemas.openxmlformats.org/officeDocument/2006/relationships/image" Target="../media/image1.wmf"/><Relationship Id="rId12" Type="http://schemas.openxmlformats.org/officeDocument/2006/relationships/image" Target="../media/image6.png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22.bin"/><Relationship Id="rId10" Type="http://schemas.openxmlformats.org/officeDocument/2006/relationships/oleObject" Target="../embeddings/oleObject19.bin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4.wmf"/><Relationship Id="rId9" Type="http://schemas.openxmlformats.org/officeDocument/2006/relationships/image" Target="../media/image2.wmf"/><Relationship Id="rId14" Type="http://schemas.openxmlformats.org/officeDocument/2006/relationships/image" Target="../media/image3.wmf"/><Relationship Id="rId22" Type="http://schemas.openxmlformats.org/officeDocument/2006/relationships/oleObject" Target="../embeddings/oleObject2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30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.wmf"/><Relationship Id="rId18" Type="http://schemas.openxmlformats.org/officeDocument/2006/relationships/oleObject" Target="../embeddings/oleObject40.bin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43.bin"/><Relationship Id="rId7" Type="http://schemas.openxmlformats.org/officeDocument/2006/relationships/image" Target="../media/image1.wmf"/><Relationship Id="rId12" Type="http://schemas.openxmlformats.org/officeDocument/2006/relationships/oleObject" Target="../embeddings/oleObject35.bin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2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37.bin"/><Relationship Id="rId10" Type="http://schemas.openxmlformats.org/officeDocument/2006/relationships/oleObject" Target="../embeddings/oleObject33.bin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4.wmf"/><Relationship Id="rId9" Type="http://schemas.openxmlformats.org/officeDocument/2006/relationships/image" Target="../media/image2.wmf"/><Relationship Id="rId14" Type="http://schemas.openxmlformats.org/officeDocument/2006/relationships/oleObject" Target="../embeddings/oleObject36.bin"/><Relationship Id="rId2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897622" y="1803633"/>
            <a:ext cx="7432646" cy="20385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dirty="0" smtClean="0"/>
              <a:t>James 1:5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851" y="1986094"/>
            <a:ext cx="7025081" cy="17050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any of you lacks wisdom, he should ask God, who gives generously to all without finding fault, and it will be given to him.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6CE9C856-B0F6-4FDD-A952-007E96DF459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Numerical example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How long does it take to send a file of 640,000 bits from host A to host B over a circuit-switched network?</a:t>
            </a:r>
          </a:p>
          <a:p>
            <a:pPr lvl="1"/>
            <a:r>
              <a:rPr lang="en-US" smtClean="0"/>
              <a:t>All links are 1.536 Mbps</a:t>
            </a:r>
          </a:p>
          <a:p>
            <a:pPr lvl="1"/>
            <a:r>
              <a:rPr lang="en-US" smtClean="0"/>
              <a:t>Each link uses TDM with 24 slots/sec</a:t>
            </a:r>
          </a:p>
          <a:p>
            <a:pPr lvl="1"/>
            <a:r>
              <a:rPr lang="en-US" smtClean="0"/>
              <a:t>500 msec to establish end-to-end circuit</a:t>
            </a:r>
          </a:p>
          <a:p>
            <a:pPr lvl="1"/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chemeClr val="accent2"/>
                </a:solidFill>
              </a:rPr>
              <a:t>Let’s work it out!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65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427E9ED4-6B29-4692-BF75-026543FEDCD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Network Core: Packet Switching</a:t>
            </a:r>
            <a:endParaRPr lang="en-US" smtClean="0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343400" cy="3276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each end-end data stream divided into </a:t>
            </a:r>
            <a:r>
              <a:rPr lang="en-US" sz="2400" i="1" smtClean="0">
                <a:solidFill>
                  <a:srgbClr val="FF0000"/>
                </a:solidFill>
              </a:rPr>
              <a:t>packets</a:t>
            </a:r>
            <a:endParaRPr lang="en-US" sz="2000" smtClean="0"/>
          </a:p>
          <a:p>
            <a:r>
              <a:rPr lang="en-US" sz="2400" smtClean="0"/>
              <a:t>user A, B packets </a:t>
            </a:r>
            <a:r>
              <a:rPr lang="en-US" sz="2400" i="1" smtClean="0"/>
              <a:t>share</a:t>
            </a:r>
            <a:r>
              <a:rPr lang="en-US" sz="2400" smtClean="0"/>
              <a:t> network resources</a:t>
            </a:r>
            <a:r>
              <a:rPr lang="en-US" sz="2000" smtClean="0"/>
              <a:t> </a:t>
            </a:r>
          </a:p>
          <a:p>
            <a:r>
              <a:rPr lang="en-US" sz="2400" smtClean="0"/>
              <a:t>each packet uses full link bandwidth </a:t>
            </a:r>
          </a:p>
          <a:p>
            <a:r>
              <a:rPr lang="en-US" sz="2400" smtClean="0"/>
              <a:t>resources used </a:t>
            </a:r>
            <a:r>
              <a:rPr lang="en-US" sz="2400" i="1" smtClean="0"/>
              <a:t>as needed</a:t>
            </a:r>
            <a:r>
              <a:rPr lang="en-US" sz="2400" smtClean="0"/>
              <a:t> </a:t>
            </a:r>
          </a:p>
          <a:p>
            <a:endParaRPr lang="en-US" sz="2400" smtClean="0"/>
          </a:p>
          <a:p>
            <a:endParaRPr lang="en-US" sz="2000" smtClean="0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029200" y="1371600"/>
            <a:ext cx="388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resource contention:</a:t>
            </a:r>
            <a:r>
              <a:rPr lang="en-US" sz="2000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aggregate resource demand can exceed amount available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congestion: packets queue, wait for link use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store and forward: packets move one hop at a time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1800">
                <a:latin typeface="Comic Sans MS" pitchFamily="66" charset="0"/>
              </a:rPr>
              <a:t>Node receives complete packet before forwarding</a:t>
            </a:r>
          </a:p>
        </p:txBody>
      </p:sp>
      <p:grpSp>
        <p:nvGrpSpPr>
          <p:cNvPr id="66567" name="Group 10"/>
          <p:cNvGrpSpPr>
            <a:grpSpLocks/>
          </p:cNvGrpSpPr>
          <p:nvPr/>
        </p:nvGrpSpPr>
        <p:grpSpPr bwMode="auto">
          <a:xfrm>
            <a:off x="533400" y="4419600"/>
            <a:ext cx="4038600" cy="2209800"/>
            <a:chOff x="336" y="2496"/>
            <a:chExt cx="2544" cy="1392"/>
          </a:xfrm>
        </p:grpSpPr>
        <p:sp>
          <p:nvSpPr>
            <p:cNvPr id="66568" name="Rectangle 7"/>
            <p:cNvSpPr>
              <a:spLocks noChangeArrowheads="1"/>
            </p:cNvSpPr>
            <p:nvPr/>
          </p:nvSpPr>
          <p:spPr bwMode="auto">
            <a:xfrm>
              <a:off x="336" y="2784"/>
              <a:ext cx="254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Bandwidth division into “pieces”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Dedicated allocation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2000">
                  <a:latin typeface="Comic Sans MS" pitchFamily="66" charset="0"/>
                </a:rPr>
                <a:t>Resource reservation</a:t>
              </a:r>
            </a:p>
          </p:txBody>
        </p:sp>
        <p:sp>
          <p:nvSpPr>
            <p:cNvPr id="66569" name="Oval 8"/>
            <p:cNvSpPr>
              <a:spLocks noChangeArrowheads="1"/>
            </p:cNvSpPr>
            <p:nvPr/>
          </p:nvSpPr>
          <p:spPr bwMode="auto">
            <a:xfrm>
              <a:off x="768" y="2496"/>
              <a:ext cx="1488" cy="139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0" name="Line 9"/>
            <p:cNvSpPr>
              <a:spLocks noChangeShapeType="1"/>
            </p:cNvSpPr>
            <p:nvPr/>
          </p:nvSpPr>
          <p:spPr bwMode="auto">
            <a:xfrm>
              <a:off x="1056" y="2640"/>
              <a:ext cx="960" cy="105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3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B2BA528C-0379-4E38-9A3D-85A04F063AA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47088" cy="1143000"/>
          </a:xfrm>
        </p:spPr>
        <p:txBody>
          <a:bodyPr/>
          <a:lstStyle/>
          <a:p>
            <a:r>
              <a:rPr lang="en-US" sz="3200" smtClean="0"/>
              <a:t>Packet Switching: Statistical Multiplexing</a:t>
            </a:r>
            <a:endParaRPr lang="en-US" sz="3600" smtClean="0"/>
          </a:p>
        </p:txBody>
      </p:sp>
      <p:sp>
        <p:nvSpPr>
          <p:cNvPr id="143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7975" y="5076825"/>
            <a:ext cx="8672513" cy="152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/>
              <a:t>Sequence of A &amp; B packets does not have fixed pattern, bandwidth shared on demand </a:t>
            </a:r>
            <a:r>
              <a:rPr lang="en-US" sz="2400" smtClean="0">
                <a:sym typeface="Monotype Sorts" pitchFamily="2" charset="2"/>
              </a:rPr>
              <a:t> </a:t>
            </a:r>
            <a:r>
              <a:rPr lang="en-US" sz="2400" b="1" i="1" smtClean="0">
                <a:solidFill>
                  <a:srgbClr val="FF0000"/>
                </a:solidFill>
                <a:sym typeface="Monotype Sorts" pitchFamily="2" charset="2"/>
              </a:rPr>
              <a:t>statistical multiplexing</a:t>
            </a:r>
            <a:r>
              <a:rPr lang="en-US" sz="2400" smtClean="0">
                <a:sym typeface="Monotype Sorts" pitchFamily="2" charset="2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sym typeface="Monotype Sorts" pitchFamily="2" charset="2"/>
              </a:rPr>
              <a:t>TDM: each host gets same slot in revolving TDM frame.</a:t>
            </a:r>
            <a:endParaRPr lang="en-US" sz="2400" smtClean="0"/>
          </a:p>
          <a:p>
            <a:endParaRPr lang="en-US" sz="2400" smtClean="0"/>
          </a:p>
        </p:txBody>
      </p:sp>
      <p:graphicFrame>
        <p:nvGraphicFramePr>
          <p:cNvPr id="14338" name="Object 226"/>
          <p:cNvGraphicFramePr>
            <a:graphicFrameLocks noChangeAspect="1"/>
          </p:cNvGraphicFramePr>
          <p:nvPr/>
        </p:nvGraphicFramePr>
        <p:xfrm>
          <a:off x="1203325" y="2470150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2470150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Line 230"/>
          <p:cNvSpPr>
            <a:spLocks noChangeShapeType="1"/>
          </p:cNvSpPr>
          <p:nvPr/>
        </p:nvSpPr>
        <p:spPr bwMode="auto">
          <a:xfrm>
            <a:off x="3538538" y="2303463"/>
            <a:ext cx="0" cy="2286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Oval 228"/>
          <p:cNvSpPr>
            <a:spLocks noChangeArrowheads="1"/>
          </p:cNvSpPr>
          <p:nvPr/>
        </p:nvSpPr>
        <p:spPr bwMode="auto">
          <a:xfrm>
            <a:off x="2320925" y="2333625"/>
            <a:ext cx="1198563" cy="369888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231"/>
          <p:cNvSpPr>
            <a:spLocks noChangeArrowheads="1"/>
          </p:cNvSpPr>
          <p:nvPr/>
        </p:nvSpPr>
        <p:spPr bwMode="auto">
          <a:xfrm>
            <a:off x="2320925" y="2265363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50" name="Oval 232"/>
          <p:cNvSpPr>
            <a:spLocks noChangeArrowheads="1"/>
          </p:cNvSpPr>
          <p:nvPr/>
        </p:nvSpPr>
        <p:spPr bwMode="auto">
          <a:xfrm>
            <a:off x="2330450" y="2036763"/>
            <a:ext cx="1198563" cy="430212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51" name="Group 242"/>
          <p:cNvGrpSpPr>
            <a:grpSpLocks/>
          </p:cNvGrpSpPr>
          <p:nvPr/>
        </p:nvGrpSpPr>
        <p:grpSpPr bwMode="auto">
          <a:xfrm>
            <a:off x="2676525" y="2066925"/>
            <a:ext cx="498475" cy="119063"/>
            <a:chOff x="2208" y="2184"/>
            <a:chExt cx="176" cy="69"/>
          </a:xfrm>
        </p:grpSpPr>
        <p:grpSp>
          <p:nvGrpSpPr>
            <p:cNvPr id="14421" name="Group 12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4426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7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8" name="Line 1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22" name="Group 12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4423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4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5" name="Line 1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52" name="Oval 246"/>
          <p:cNvSpPr>
            <a:spLocks noChangeArrowheads="1"/>
          </p:cNvSpPr>
          <p:nvPr/>
        </p:nvSpPr>
        <p:spPr bwMode="auto">
          <a:xfrm>
            <a:off x="5416550" y="2352675"/>
            <a:ext cx="1198563" cy="369888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Line 247"/>
          <p:cNvSpPr>
            <a:spLocks noChangeShapeType="1"/>
          </p:cNvSpPr>
          <p:nvPr/>
        </p:nvSpPr>
        <p:spPr bwMode="auto">
          <a:xfrm>
            <a:off x="5426075" y="23320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Rectangle 248"/>
          <p:cNvSpPr>
            <a:spLocks noChangeArrowheads="1"/>
          </p:cNvSpPr>
          <p:nvPr/>
        </p:nvSpPr>
        <p:spPr bwMode="auto">
          <a:xfrm>
            <a:off x="5426075" y="2293938"/>
            <a:ext cx="1198563" cy="263525"/>
          </a:xfrm>
          <a:prstGeom prst="rect">
            <a:avLst/>
          </a:prstGeom>
          <a:solidFill>
            <a:srgbClr val="B2B2B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55" name="Oval 249"/>
          <p:cNvSpPr>
            <a:spLocks noChangeArrowheads="1"/>
          </p:cNvSpPr>
          <p:nvPr/>
        </p:nvSpPr>
        <p:spPr bwMode="auto">
          <a:xfrm>
            <a:off x="5435600" y="2065338"/>
            <a:ext cx="1198563" cy="430212"/>
          </a:xfrm>
          <a:prstGeom prst="ellipse">
            <a:avLst/>
          </a:prstGeom>
          <a:solidFill>
            <a:srgbClr val="B2B2B2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339" name="Object 274"/>
          <p:cNvGraphicFramePr>
            <a:graphicFrameLocks noChangeAspect="1"/>
          </p:cNvGraphicFramePr>
          <p:nvPr/>
        </p:nvGraphicFramePr>
        <p:xfrm>
          <a:off x="7004050" y="1546225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4050" y="1546225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275"/>
          <p:cNvGraphicFramePr>
            <a:graphicFrameLocks noChangeAspect="1"/>
          </p:cNvGraphicFramePr>
          <p:nvPr/>
        </p:nvGraphicFramePr>
        <p:xfrm>
          <a:off x="965200" y="1565275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Object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1565275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6" name="Line 276"/>
          <p:cNvSpPr>
            <a:spLocks noChangeShapeType="1"/>
          </p:cNvSpPr>
          <p:nvPr/>
        </p:nvSpPr>
        <p:spPr bwMode="auto">
          <a:xfrm>
            <a:off x="1590675" y="1971675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Line 277"/>
          <p:cNvSpPr>
            <a:spLocks noChangeShapeType="1"/>
          </p:cNvSpPr>
          <p:nvPr/>
        </p:nvSpPr>
        <p:spPr bwMode="auto">
          <a:xfrm flipV="1">
            <a:off x="1895475" y="2957513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Line 278"/>
          <p:cNvSpPr>
            <a:spLocks noChangeShapeType="1"/>
          </p:cNvSpPr>
          <p:nvPr/>
        </p:nvSpPr>
        <p:spPr bwMode="auto">
          <a:xfrm>
            <a:off x="3514725" y="23907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Line 279"/>
          <p:cNvSpPr>
            <a:spLocks noChangeShapeType="1"/>
          </p:cNvSpPr>
          <p:nvPr/>
        </p:nvSpPr>
        <p:spPr bwMode="auto">
          <a:xfrm flipV="1">
            <a:off x="5619750" y="2724150"/>
            <a:ext cx="1428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Line 280"/>
          <p:cNvSpPr>
            <a:spLocks noChangeShapeType="1"/>
          </p:cNvSpPr>
          <p:nvPr/>
        </p:nvSpPr>
        <p:spPr bwMode="auto">
          <a:xfrm flipV="1">
            <a:off x="6591300" y="1952625"/>
            <a:ext cx="504825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Line 284"/>
          <p:cNvSpPr>
            <a:spLocks noChangeShapeType="1"/>
          </p:cNvSpPr>
          <p:nvPr/>
        </p:nvSpPr>
        <p:spPr bwMode="auto">
          <a:xfrm flipH="1">
            <a:off x="2095500" y="1962150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Line 285"/>
          <p:cNvSpPr>
            <a:spLocks noChangeShapeType="1"/>
          </p:cNvSpPr>
          <p:nvPr/>
        </p:nvSpPr>
        <p:spPr bwMode="auto">
          <a:xfrm>
            <a:off x="2105025" y="2395538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87"/>
          <p:cNvSpPr>
            <a:spLocks noChangeArrowheads="1"/>
          </p:cNvSpPr>
          <p:nvPr/>
        </p:nvSpPr>
        <p:spPr bwMode="auto">
          <a:xfrm>
            <a:off x="354806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Rectangle 288"/>
          <p:cNvSpPr>
            <a:spLocks noChangeArrowheads="1"/>
          </p:cNvSpPr>
          <p:nvPr/>
        </p:nvSpPr>
        <p:spPr bwMode="auto">
          <a:xfrm>
            <a:off x="370998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Rectangle 289"/>
          <p:cNvSpPr>
            <a:spLocks noChangeArrowheads="1"/>
          </p:cNvSpPr>
          <p:nvPr/>
        </p:nvSpPr>
        <p:spPr bwMode="auto">
          <a:xfrm>
            <a:off x="387191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Rectangle 290"/>
          <p:cNvSpPr>
            <a:spLocks noChangeArrowheads="1"/>
          </p:cNvSpPr>
          <p:nvPr/>
        </p:nvSpPr>
        <p:spPr bwMode="auto">
          <a:xfrm>
            <a:off x="4033838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Rectangle 291"/>
          <p:cNvSpPr>
            <a:spLocks noChangeArrowheads="1"/>
          </p:cNvSpPr>
          <p:nvPr/>
        </p:nvSpPr>
        <p:spPr bwMode="auto">
          <a:xfrm>
            <a:off x="4195763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Rectangle 292"/>
          <p:cNvSpPr>
            <a:spLocks noChangeArrowheads="1"/>
          </p:cNvSpPr>
          <p:nvPr/>
        </p:nvSpPr>
        <p:spPr bwMode="auto">
          <a:xfrm>
            <a:off x="456723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9" name="Rectangle 293"/>
          <p:cNvSpPr>
            <a:spLocks noChangeArrowheads="1"/>
          </p:cNvSpPr>
          <p:nvPr/>
        </p:nvSpPr>
        <p:spPr bwMode="auto">
          <a:xfrm>
            <a:off x="5005388" y="21812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70" name="Group 311"/>
          <p:cNvGrpSpPr>
            <a:grpSpLocks/>
          </p:cNvGrpSpPr>
          <p:nvPr/>
        </p:nvGrpSpPr>
        <p:grpSpPr bwMode="auto">
          <a:xfrm>
            <a:off x="2857500" y="2262188"/>
            <a:ext cx="633413" cy="200025"/>
            <a:chOff x="1800" y="1425"/>
            <a:chExt cx="399" cy="126"/>
          </a:xfrm>
        </p:grpSpPr>
        <p:sp>
          <p:nvSpPr>
            <p:cNvPr id="14417" name="Rectangle 294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8" name="Rectangle 295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9" name="Rectangle 296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0" name="Rectangle 297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71" name="Rectangle 298"/>
          <p:cNvSpPr>
            <a:spLocks noChangeArrowheads="1"/>
          </p:cNvSpPr>
          <p:nvPr/>
        </p:nvSpPr>
        <p:spPr bwMode="auto">
          <a:xfrm>
            <a:off x="2128838" y="21621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2" name="Rectangle 299"/>
          <p:cNvSpPr>
            <a:spLocks noChangeArrowheads="1"/>
          </p:cNvSpPr>
          <p:nvPr/>
        </p:nvSpPr>
        <p:spPr bwMode="auto">
          <a:xfrm>
            <a:off x="1909763" y="27336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Line 300"/>
          <p:cNvSpPr>
            <a:spLocks noChangeShapeType="1"/>
          </p:cNvSpPr>
          <p:nvPr/>
        </p:nvSpPr>
        <p:spPr bwMode="auto">
          <a:xfrm>
            <a:off x="2305050" y="2266950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Line 301"/>
          <p:cNvSpPr>
            <a:spLocks noChangeShapeType="1"/>
          </p:cNvSpPr>
          <p:nvPr/>
        </p:nvSpPr>
        <p:spPr bwMode="auto">
          <a:xfrm flipV="1">
            <a:off x="1971675" y="25431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Line 302"/>
          <p:cNvSpPr>
            <a:spLocks noChangeShapeType="1"/>
          </p:cNvSpPr>
          <p:nvPr/>
        </p:nvSpPr>
        <p:spPr bwMode="auto">
          <a:xfrm>
            <a:off x="3929063" y="2076450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6" name="Text Box 303"/>
          <p:cNvSpPr txBox="1">
            <a:spLocks noChangeArrowheads="1"/>
          </p:cNvSpPr>
          <p:nvPr/>
        </p:nvSpPr>
        <p:spPr bwMode="auto">
          <a:xfrm>
            <a:off x="612775" y="158908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377" name="Text Box 304"/>
          <p:cNvSpPr txBox="1">
            <a:spLocks noChangeArrowheads="1"/>
          </p:cNvSpPr>
          <p:nvPr/>
        </p:nvSpPr>
        <p:spPr bwMode="auto">
          <a:xfrm>
            <a:off x="889000" y="260826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378" name="Text Box 305"/>
          <p:cNvSpPr txBox="1">
            <a:spLocks noChangeArrowheads="1"/>
          </p:cNvSpPr>
          <p:nvPr/>
        </p:nvSpPr>
        <p:spPr bwMode="auto">
          <a:xfrm>
            <a:off x="6604000" y="1465263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C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379" name="Text Box 308"/>
          <p:cNvSpPr txBox="1">
            <a:spLocks noChangeArrowheads="1"/>
          </p:cNvSpPr>
          <p:nvPr/>
        </p:nvSpPr>
        <p:spPr bwMode="auto">
          <a:xfrm>
            <a:off x="1612900" y="1312863"/>
            <a:ext cx="1314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100 Mb/s</a:t>
            </a:r>
          </a:p>
          <a:p>
            <a:r>
              <a:rPr lang="en-US" sz="2000">
                <a:latin typeface="Comic Sans MS" pitchFamily="66" charset="0"/>
              </a:rPr>
              <a:t>Ethernet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380" name="Text Box 309"/>
          <p:cNvSpPr txBox="1">
            <a:spLocks noChangeArrowheads="1"/>
          </p:cNvSpPr>
          <p:nvPr/>
        </p:nvSpPr>
        <p:spPr bwMode="auto">
          <a:xfrm>
            <a:off x="3756025" y="2427288"/>
            <a:ext cx="1222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1.5 Mb/s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381" name="Text Box 310"/>
          <p:cNvSpPr txBox="1">
            <a:spLocks noChangeArrowheads="1"/>
          </p:cNvSpPr>
          <p:nvPr/>
        </p:nvSpPr>
        <p:spPr bwMode="auto">
          <a:xfrm>
            <a:off x="6022975" y="2994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382" name="Rectangle 313"/>
          <p:cNvSpPr>
            <a:spLocks noChangeArrowheads="1"/>
          </p:cNvSpPr>
          <p:nvPr/>
        </p:nvSpPr>
        <p:spPr bwMode="auto">
          <a:xfrm>
            <a:off x="546735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Rectangle 314"/>
          <p:cNvSpPr>
            <a:spLocks noChangeArrowheads="1"/>
          </p:cNvSpPr>
          <p:nvPr/>
        </p:nvSpPr>
        <p:spPr bwMode="auto">
          <a:xfrm>
            <a:off x="5629275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4" name="Rectangle 315"/>
          <p:cNvSpPr>
            <a:spLocks noChangeArrowheads="1"/>
          </p:cNvSpPr>
          <p:nvPr/>
        </p:nvSpPr>
        <p:spPr bwMode="auto">
          <a:xfrm>
            <a:off x="579120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85" name="Group 319"/>
          <p:cNvGrpSpPr>
            <a:grpSpLocks/>
          </p:cNvGrpSpPr>
          <p:nvPr/>
        </p:nvGrpSpPr>
        <p:grpSpPr bwMode="auto">
          <a:xfrm rot="-1962567">
            <a:off x="5715000" y="2424113"/>
            <a:ext cx="633413" cy="200025"/>
            <a:chOff x="4176" y="2211"/>
            <a:chExt cx="399" cy="126"/>
          </a:xfrm>
        </p:grpSpPr>
        <p:sp>
          <p:nvSpPr>
            <p:cNvPr id="14413" name="Rectangle 320"/>
            <p:cNvSpPr>
              <a:spLocks noChangeArrowheads="1"/>
            </p:cNvSpPr>
            <p:nvPr/>
          </p:nvSpPr>
          <p:spPr bwMode="auto">
            <a:xfrm>
              <a:off x="4176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4" name="Rectangle 321"/>
            <p:cNvSpPr>
              <a:spLocks noChangeArrowheads="1"/>
            </p:cNvSpPr>
            <p:nvPr/>
          </p:nvSpPr>
          <p:spPr bwMode="auto">
            <a:xfrm>
              <a:off x="4278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5" name="Rectangle 322"/>
            <p:cNvSpPr>
              <a:spLocks noChangeArrowheads="1"/>
            </p:cNvSpPr>
            <p:nvPr/>
          </p:nvSpPr>
          <p:spPr bwMode="auto">
            <a:xfrm>
              <a:off x="4380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6" name="Rectangle 323"/>
            <p:cNvSpPr>
              <a:spLocks noChangeArrowheads="1"/>
            </p:cNvSpPr>
            <p:nvPr/>
          </p:nvSpPr>
          <p:spPr bwMode="auto">
            <a:xfrm>
              <a:off x="4482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86" name="Group 331"/>
          <p:cNvGrpSpPr>
            <a:grpSpLocks/>
          </p:cNvGrpSpPr>
          <p:nvPr/>
        </p:nvGrpSpPr>
        <p:grpSpPr bwMode="auto">
          <a:xfrm>
            <a:off x="3679825" y="3341688"/>
            <a:ext cx="3117850" cy="1471612"/>
            <a:chOff x="1646" y="2009"/>
            <a:chExt cx="1964" cy="927"/>
          </a:xfrm>
        </p:grpSpPr>
        <p:graphicFrame>
          <p:nvGraphicFramePr>
            <p:cNvPr id="14341" name="Object 11"/>
            <p:cNvGraphicFramePr>
              <a:graphicFrameLocks noChangeAspect="1"/>
            </p:cNvGraphicFramePr>
            <p:nvPr/>
          </p:nvGraphicFramePr>
          <p:xfrm>
            <a:off x="2960" y="2600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1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0" y="2600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390" name="Group 259"/>
            <p:cNvGrpSpPr>
              <a:grpSpLocks/>
            </p:cNvGrpSpPr>
            <p:nvPr/>
          </p:nvGrpSpPr>
          <p:grpSpPr bwMode="auto">
            <a:xfrm>
              <a:off x="2428" y="2009"/>
              <a:ext cx="761" cy="420"/>
              <a:chOff x="1462" y="1283"/>
              <a:chExt cx="761" cy="420"/>
            </a:xfrm>
          </p:grpSpPr>
          <p:sp>
            <p:nvSpPr>
              <p:cNvPr id="14400" name="Oval 260"/>
              <p:cNvSpPr>
                <a:spLocks noChangeArrowheads="1"/>
              </p:cNvSpPr>
              <p:nvPr/>
            </p:nvSpPr>
            <p:spPr bwMode="auto">
              <a:xfrm>
                <a:off x="1462" y="1470"/>
                <a:ext cx="755" cy="233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1" name="Line 261"/>
              <p:cNvSpPr>
                <a:spLocks noChangeShapeType="1"/>
              </p:cNvSpPr>
              <p:nvPr/>
            </p:nvSpPr>
            <p:spPr bwMode="auto">
              <a:xfrm>
                <a:off x="1462" y="1451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2" name="Rectangle 262"/>
              <p:cNvSpPr>
                <a:spLocks noChangeArrowheads="1"/>
              </p:cNvSpPr>
              <p:nvPr/>
            </p:nvSpPr>
            <p:spPr bwMode="auto">
              <a:xfrm>
                <a:off x="1462" y="1427"/>
                <a:ext cx="755" cy="166"/>
              </a:xfrm>
              <a:prstGeom prst="rect">
                <a:avLst/>
              </a:prstGeom>
              <a:solidFill>
                <a:srgbClr val="B2B2B2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4403" name="Oval 263"/>
              <p:cNvSpPr>
                <a:spLocks noChangeArrowheads="1"/>
              </p:cNvSpPr>
              <p:nvPr/>
            </p:nvSpPr>
            <p:spPr bwMode="auto">
              <a:xfrm>
                <a:off x="1468" y="1283"/>
                <a:ext cx="755" cy="271"/>
              </a:xfrm>
              <a:prstGeom prst="ellipse">
                <a:avLst/>
              </a:prstGeom>
              <a:solidFill>
                <a:srgbClr val="B2B2B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404" name="Group 264"/>
              <p:cNvGrpSpPr>
                <a:grpSpLocks/>
              </p:cNvGrpSpPr>
              <p:nvPr/>
            </p:nvGrpSpPr>
            <p:grpSpPr bwMode="auto">
              <a:xfrm>
                <a:off x="1686" y="1302"/>
                <a:ext cx="314" cy="75"/>
                <a:chOff x="2208" y="2184"/>
                <a:chExt cx="176" cy="69"/>
              </a:xfrm>
            </p:grpSpPr>
            <p:grpSp>
              <p:nvGrpSpPr>
                <p:cNvPr id="14405" name="Group 265"/>
                <p:cNvGrpSpPr>
                  <a:grpSpLocks/>
                </p:cNvGrpSpPr>
                <p:nvPr/>
              </p:nvGrpSpPr>
              <p:grpSpPr bwMode="auto">
                <a:xfrm>
                  <a:off x="2208" y="2185"/>
                  <a:ext cx="176" cy="68"/>
                  <a:chOff x="2848" y="848"/>
                  <a:chExt cx="140" cy="98"/>
                </a:xfrm>
              </p:grpSpPr>
              <p:sp>
                <p:nvSpPr>
                  <p:cNvPr id="14410" name="Line 2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1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12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406" name="Group 269"/>
                <p:cNvGrpSpPr>
                  <a:grpSpLocks/>
                </p:cNvGrpSpPr>
                <p:nvPr/>
              </p:nvGrpSpPr>
              <p:grpSpPr bwMode="auto">
                <a:xfrm flipV="1">
                  <a:off x="2208" y="2184"/>
                  <a:ext cx="176" cy="68"/>
                  <a:chOff x="2848" y="848"/>
                  <a:chExt cx="140" cy="98"/>
                </a:xfrm>
              </p:grpSpPr>
              <p:sp>
                <p:nvSpPr>
                  <p:cNvPr id="14407" name="Line 2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08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09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aphicFrame>
          <p:nvGraphicFramePr>
            <p:cNvPr id="14342" name="Object 273"/>
            <p:cNvGraphicFramePr>
              <a:graphicFrameLocks noChangeAspect="1"/>
            </p:cNvGraphicFramePr>
            <p:nvPr/>
          </p:nvGraphicFramePr>
          <p:xfrm>
            <a:off x="1874" y="254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2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Object 2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4" y="2546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91" name="Line 281"/>
            <p:cNvSpPr>
              <a:spLocks noChangeShapeType="1"/>
            </p:cNvSpPr>
            <p:nvPr/>
          </p:nvSpPr>
          <p:spPr bwMode="auto">
            <a:xfrm flipV="1">
              <a:off x="2214" y="2370"/>
              <a:ext cx="294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2" name="Line 283"/>
            <p:cNvSpPr>
              <a:spLocks noChangeShapeType="1"/>
            </p:cNvSpPr>
            <p:nvPr/>
          </p:nvSpPr>
          <p:spPr bwMode="auto">
            <a:xfrm flipH="1" flipV="1">
              <a:off x="2964" y="2406"/>
              <a:ext cx="21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3" name="Text Box 306"/>
            <p:cNvSpPr txBox="1">
              <a:spLocks noChangeArrowheads="1"/>
            </p:cNvSpPr>
            <p:nvPr/>
          </p:nvSpPr>
          <p:spPr bwMode="auto">
            <a:xfrm>
              <a:off x="1646" y="254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D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394" name="Text Box 307"/>
            <p:cNvSpPr txBox="1">
              <a:spLocks noChangeArrowheads="1"/>
            </p:cNvSpPr>
            <p:nvPr/>
          </p:nvSpPr>
          <p:spPr bwMode="auto">
            <a:xfrm>
              <a:off x="3374" y="2591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E</a:t>
              </a:r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14395" name="Group 324"/>
            <p:cNvGrpSpPr>
              <a:grpSpLocks/>
            </p:cNvGrpSpPr>
            <p:nvPr/>
          </p:nvGrpSpPr>
          <p:grpSpPr bwMode="auto">
            <a:xfrm rot="-2018696">
              <a:off x="2736" y="2139"/>
              <a:ext cx="399" cy="126"/>
              <a:chOff x="4176" y="2211"/>
              <a:chExt cx="399" cy="126"/>
            </a:xfrm>
          </p:grpSpPr>
          <p:sp>
            <p:nvSpPr>
              <p:cNvPr id="14396" name="Rectangle 325"/>
              <p:cNvSpPr>
                <a:spLocks noChangeArrowheads="1"/>
              </p:cNvSpPr>
              <p:nvPr/>
            </p:nvSpPr>
            <p:spPr bwMode="auto">
              <a:xfrm>
                <a:off x="4176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7" name="Rectangle 326"/>
              <p:cNvSpPr>
                <a:spLocks noChangeArrowheads="1"/>
              </p:cNvSpPr>
              <p:nvPr/>
            </p:nvSpPr>
            <p:spPr bwMode="auto">
              <a:xfrm>
                <a:off x="4278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8" name="Rectangle 327"/>
              <p:cNvSpPr>
                <a:spLocks noChangeArrowheads="1"/>
              </p:cNvSpPr>
              <p:nvPr/>
            </p:nvSpPr>
            <p:spPr bwMode="auto">
              <a:xfrm>
                <a:off x="4380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9" name="Rectangle 328"/>
              <p:cNvSpPr>
                <a:spLocks noChangeArrowheads="1"/>
              </p:cNvSpPr>
              <p:nvPr/>
            </p:nvSpPr>
            <p:spPr bwMode="auto">
              <a:xfrm>
                <a:off x="4482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87" name="Text Box 329"/>
          <p:cNvSpPr txBox="1">
            <a:spLocks noChangeArrowheads="1"/>
          </p:cNvSpPr>
          <p:nvPr/>
        </p:nvSpPr>
        <p:spPr bwMode="auto">
          <a:xfrm>
            <a:off x="3241675" y="1636713"/>
            <a:ext cx="294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latin typeface="Comic Sans MS" pitchFamily="66" charset="0"/>
              </a:rPr>
              <a:t>statistical multiplexing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388" name="Text Box 330"/>
          <p:cNvSpPr txBox="1">
            <a:spLocks noChangeArrowheads="1"/>
          </p:cNvSpPr>
          <p:nvPr/>
        </p:nvSpPr>
        <p:spPr bwMode="auto">
          <a:xfrm>
            <a:off x="1957388" y="2984500"/>
            <a:ext cx="2112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queue of packets</a:t>
            </a:r>
          </a:p>
          <a:p>
            <a:pPr algn="ctr"/>
            <a:r>
              <a:rPr lang="en-US" sz="1800">
                <a:latin typeface="Comic Sans MS" pitchFamily="66" charset="0"/>
              </a:rPr>
              <a:t>waiting for output</a:t>
            </a:r>
          </a:p>
          <a:p>
            <a:pPr algn="ctr"/>
            <a:r>
              <a:rPr lang="en-US" sz="1800">
                <a:latin typeface="Comic Sans MS" pitchFamily="66" charset="0"/>
              </a:rPr>
              <a:t>link</a:t>
            </a: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14389" name="Line 332"/>
          <p:cNvSpPr>
            <a:spLocks noChangeShapeType="1"/>
          </p:cNvSpPr>
          <p:nvPr/>
        </p:nvSpPr>
        <p:spPr bwMode="auto">
          <a:xfrm flipV="1">
            <a:off x="2890838" y="2514600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3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755C0B58-A3A9-4BC2-9432-C54ED393CD8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93088" cy="1143000"/>
          </a:xfrm>
        </p:spPr>
        <p:txBody>
          <a:bodyPr/>
          <a:lstStyle/>
          <a:p>
            <a:r>
              <a:rPr lang="en-US" sz="3600" smtClean="0"/>
              <a:t>Packet-switching: store-and-forward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325" y="2317750"/>
            <a:ext cx="3902075" cy="3930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takes L/R seconds to transmit (push out) packet of L bits on to link at R bps</a:t>
            </a:r>
          </a:p>
          <a:p>
            <a:pPr>
              <a:lnSpc>
                <a:spcPct val="90000"/>
              </a:lnSpc>
            </a:pPr>
            <a:r>
              <a:rPr lang="en-US" sz="2400" i="1" smtClean="0">
                <a:solidFill>
                  <a:srgbClr val="FF0000"/>
                </a:solidFill>
              </a:rPr>
              <a:t>store and forward: </a:t>
            </a:r>
            <a:r>
              <a:rPr lang="en-US" sz="2400" smtClean="0"/>
              <a:t>entire packet must  arrive at router before it can be transmitted on next link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delay = 3L/R (assuming zero propagation delay)</a:t>
            </a:r>
          </a:p>
        </p:txBody>
      </p:sp>
      <p:sp>
        <p:nvSpPr>
          <p:cNvPr id="153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317750"/>
            <a:ext cx="3810000" cy="3930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Example: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L = 7.5 </a:t>
            </a:r>
            <a:r>
              <a:rPr lang="en-US" sz="2400" dirty="0" err="1" smtClean="0"/>
              <a:t>Mbits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R = 1.5 Mbps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transmission delay = 15 sec</a:t>
            </a:r>
          </a:p>
        </p:txBody>
      </p:sp>
      <p:sp>
        <p:nvSpPr>
          <p:cNvPr id="15369" name="Line 6"/>
          <p:cNvSpPr>
            <a:spLocks noChangeShapeType="1"/>
          </p:cNvSpPr>
          <p:nvPr/>
        </p:nvSpPr>
        <p:spPr bwMode="auto">
          <a:xfrm>
            <a:off x="2643188" y="1744663"/>
            <a:ext cx="3095625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2" name="Object 7"/>
          <p:cNvGraphicFramePr>
            <a:graphicFrameLocks noChangeAspect="1"/>
          </p:cNvGraphicFramePr>
          <p:nvPr/>
        </p:nvGraphicFramePr>
        <p:xfrm>
          <a:off x="2044700" y="1382713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1382713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8"/>
          <p:cNvGraphicFramePr>
            <a:graphicFrameLocks noChangeAspect="1"/>
          </p:cNvGraphicFramePr>
          <p:nvPr/>
        </p:nvGraphicFramePr>
        <p:xfrm>
          <a:off x="5662613" y="1425575"/>
          <a:ext cx="6461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613" y="1425575"/>
                        <a:ext cx="64611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Text Box 37"/>
          <p:cNvSpPr txBox="1">
            <a:spLocks noChangeArrowheads="1"/>
          </p:cNvSpPr>
          <p:nvPr/>
        </p:nvSpPr>
        <p:spPr bwMode="auto">
          <a:xfrm>
            <a:off x="2849563" y="1719263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15371" name="Text Box 38"/>
          <p:cNvSpPr txBox="1">
            <a:spLocks noChangeArrowheads="1"/>
          </p:cNvSpPr>
          <p:nvPr/>
        </p:nvSpPr>
        <p:spPr bwMode="auto">
          <a:xfrm>
            <a:off x="4022725" y="1703388"/>
            <a:ext cx="34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15372" name="Text Box 39"/>
          <p:cNvSpPr txBox="1">
            <a:spLocks noChangeArrowheads="1"/>
          </p:cNvSpPr>
          <p:nvPr/>
        </p:nvSpPr>
        <p:spPr bwMode="auto">
          <a:xfrm>
            <a:off x="5202238" y="1709738"/>
            <a:ext cx="34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15373" name="Rectangle 40"/>
          <p:cNvSpPr>
            <a:spLocks noChangeArrowheads="1"/>
          </p:cNvSpPr>
          <p:nvPr/>
        </p:nvSpPr>
        <p:spPr bwMode="auto">
          <a:xfrm>
            <a:off x="2476500" y="1395413"/>
            <a:ext cx="485775" cy="293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mic Sans MS" pitchFamily="66" charset="0"/>
              </a:rPr>
              <a:t>L</a:t>
            </a:r>
            <a:endParaRPr lang="en-US"/>
          </a:p>
        </p:txBody>
      </p:sp>
      <p:sp>
        <p:nvSpPr>
          <p:cNvPr id="15374" name="AutoShape 42"/>
          <p:cNvSpPr>
            <a:spLocks/>
          </p:cNvSpPr>
          <p:nvPr/>
        </p:nvSpPr>
        <p:spPr bwMode="auto">
          <a:xfrm>
            <a:off x="4379913" y="5307013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Text Box 43"/>
          <p:cNvSpPr txBox="1">
            <a:spLocks noChangeArrowheads="1"/>
          </p:cNvSpPr>
          <p:nvPr/>
        </p:nvSpPr>
        <p:spPr bwMode="auto">
          <a:xfrm>
            <a:off x="4537075" y="5529263"/>
            <a:ext cx="298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more on delay shortly …</a:t>
            </a:r>
          </a:p>
        </p:txBody>
      </p:sp>
      <p:grpSp>
        <p:nvGrpSpPr>
          <p:cNvPr id="15376" name="Group 58"/>
          <p:cNvGrpSpPr>
            <a:grpSpLocks/>
          </p:cNvGrpSpPr>
          <p:nvPr/>
        </p:nvGrpSpPr>
        <p:grpSpPr bwMode="auto">
          <a:xfrm>
            <a:off x="3282950" y="1528763"/>
            <a:ext cx="700088" cy="393700"/>
            <a:chOff x="3600" y="219"/>
            <a:chExt cx="360" cy="175"/>
          </a:xfrm>
        </p:grpSpPr>
        <p:sp>
          <p:nvSpPr>
            <p:cNvPr id="15391" name="Oval 5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Line 6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3" name="Line 6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4" name="Rectangle 6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395" name="Oval 6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96" name="Group 6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401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2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3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97" name="Group 6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39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377" name="Group 72"/>
          <p:cNvGrpSpPr>
            <a:grpSpLocks/>
          </p:cNvGrpSpPr>
          <p:nvPr/>
        </p:nvGrpSpPr>
        <p:grpSpPr bwMode="auto">
          <a:xfrm>
            <a:off x="4337050" y="1546225"/>
            <a:ext cx="700088" cy="393700"/>
            <a:chOff x="3600" y="219"/>
            <a:chExt cx="360" cy="175"/>
          </a:xfrm>
        </p:grpSpPr>
        <p:sp>
          <p:nvSpPr>
            <p:cNvPr id="15378" name="Oval 7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Line 7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" name="Line 7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1" name="Rectangle 7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382" name="Oval 7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83" name="Group 7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388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9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84" name="Group 8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385" name="Line 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6" name="Line 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7" name="Line 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86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82EB938F-47D8-4BC2-80C2-49A0894A228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smtClean="0"/>
              <a:t>Internet structure: network of networks</a:t>
            </a:r>
            <a:endParaRPr lang="en-US" smtClean="0"/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4648200"/>
          </a:xfrm>
        </p:spPr>
        <p:txBody>
          <a:bodyPr/>
          <a:lstStyle/>
          <a:p>
            <a:r>
              <a:rPr lang="en-US" sz="2400" smtClean="0"/>
              <a:t>roughly hierarchical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at center: “tier-1” ISPs </a:t>
            </a:r>
            <a:r>
              <a:rPr lang="en-US" sz="2400" smtClean="0"/>
              <a:t>(e.g., Verizon, Sprint, AT&amp;T, Cable and Wireless), national/international coverage</a:t>
            </a:r>
          </a:p>
          <a:p>
            <a:pPr lvl="1"/>
            <a:r>
              <a:rPr lang="en-US" smtClean="0"/>
              <a:t>treat each other as equals</a:t>
            </a:r>
          </a:p>
        </p:txBody>
      </p:sp>
      <p:sp>
        <p:nvSpPr>
          <p:cNvPr id="68614" name="Oval 33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68615" name="Oval 34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68616" name="Oval 35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20725" y="3781425"/>
            <a:ext cx="4533900" cy="1543050"/>
            <a:chOff x="454" y="2122"/>
            <a:chExt cx="2856" cy="972"/>
          </a:xfrm>
        </p:grpSpPr>
        <p:sp>
          <p:nvSpPr>
            <p:cNvPr id="68618" name="Oval 23"/>
            <p:cNvSpPr>
              <a:spLocks noChangeArrowheads="1"/>
            </p:cNvSpPr>
            <p:nvPr/>
          </p:nvSpPr>
          <p:spPr bwMode="auto">
            <a:xfrm>
              <a:off x="3226" y="27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Oval 36"/>
            <p:cNvSpPr>
              <a:spLocks noChangeArrowheads="1"/>
            </p:cNvSpPr>
            <p:nvPr/>
          </p:nvSpPr>
          <p:spPr bwMode="auto">
            <a:xfrm>
              <a:off x="2942" y="2500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0" name="Oval 37"/>
            <p:cNvSpPr>
              <a:spLocks noChangeArrowheads="1"/>
            </p:cNvSpPr>
            <p:nvPr/>
          </p:nvSpPr>
          <p:spPr bwMode="auto">
            <a:xfrm>
              <a:off x="2650" y="2516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1" name="Oval 38"/>
            <p:cNvSpPr>
              <a:spLocks noChangeArrowheads="1"/>
            </p:cNvSpPr>
            <p:nvPr/>
          </p:nvSpPr>
          <p:spPr bwMode="auto">
            <a:xfrm>
              <a:off x="2354" y="28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2" name="Oval 39"/>
            <p:cNvSpPr>
              <a:spLocks noChangeArrowheads="1"/>
            </p:cNvSpPr>
            <p:nvPr/>
          </p:nvSpPr>
          <p:spPr bwMode="auto">
            <a:xfrm>
              <a:off x="2666" y="30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3" name="Oval 40"/>
            <p:cNvSpPr>
              <a:spLocks noChangeArrowheads="1"/>
            </p:cNvSpPr>
            <p:nvPr/>
          </p:nvSpPr>
          <p:spPr bwMode="auto">
            <a:xfrm>
              <a:off x="2990" y="29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4" name="Line 41"/>
            <p:cNvSpPr>
              <a:spLocks noChangeShapeType="1"/>
            </p:cNvSpPr>
            <p:nvPr/>
          </p:nvSpPr>
          <p:spPr bwMode="auto">
            <a:xfrm flipV="1">
              <a:off x="2752" y="3040"/>
              <a:ext cx="24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Line 42"/>
            <p:cNvSpPr>
              <a:spLocks noChangeShapeType="1"/>
            </p:cNvSpPr>
            <p:nvPr/>
          </p:nvSpPr>
          <p:spPr bwMode="auto">
            <a:xfrm>
              <a:off x="3010" y="2572"/>
              <a:ext cx="232" cy="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Line 43"/>
            <p:cNvSpPr>
              <a:spLocks noChangeShapeType="1"/>
            </p:cNvSpPr>
            <p:nvPr/>
          </p:nvSpPr>
          <p:spPr bwMode="auto">
            <a:xfrm flipV="1">
              <a:off x="2416" y="2592"/>
              <a:ext cx="248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7" name="Text Box 47"/>
            <p:cNvSpPr txBox="1">
              <a:spLocks noChangeArrowheads="1"/>
            </p:cNvSpPr>
            <p:nvPr/>
          </p:nvSpPr>
          <p:spPr bwMode="auto">
            <a:xfrm>
              <a:off x="454" y="2122"/>
              <a:ext cx="987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Tier-1 providers interconnect (peer) privately</a:t>
              </a:r>
            </a:p>
          </p:txBody>
        </p:sp>
        <p:sp>
          <p:nvSpPr>
            <p:cNvPr id="68628" name="Line 48"/>
            <p:cNvSpPr>
              <a:spLocks noChangeShapeType="1"/>
            </p:cNvSpPr>
            <p:nvPr/>
          </p:nvSpPr>
          <p:spPr bwMode="auto">
            <a:xfrm>
              <a:off x="992" y="2224"/>
              <a:ext cx="14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96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5DD24467-BCA1-48F1-B1BD-2E6594363F71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69636" name="Picture 3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" y="1465263"/>
            <a:ext cx="838517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Tier-1 ISP: e.g., Sprint</a:t>
            </a:r>
          </a:p>
        </p:txBody>
      </p:sp>
      <p:grpSp>
        <p:nvGrpSpPr>
          <p:cNvPr id="2" name="Group 312"/>
          <p:cNvGrpSpPr>
            <a:grpSpLocks/>
          </p:cNvGrpSpPr>
          <p:nvPr/>
        </p:nvGrpSpPr>
        <p:grpSpPr bwMode="auto">
          <a:xfrm>
            <a:off x="1452563" y="1674813"/>
            <a:ext cx="3089275" cy="3046412"/>
            <a:chOff x="1063" y="1858"/>
            <a:chExt cx="1946" cy="1919"/>
          </a:xfrm>
        </p:grpSpPr>
        <p:grpSp>
          <p:nvGrpSpPr>
            <p:cNvPr id="69639" name="Group 201"/>
            <p:cNvGrpSpPr>
              <a:grpSpLocks/>
            </p:cNvGrpSpPr>
            <p:nvPr/>
          </p:nvGrpSpPr>
          <p:grpSpPr bwMode="auto">
            <a:xfrm>
              <a:off x="1449" y="1866"/>
              <a:ext cx="1560" cy="1911"/>
              <a:chOff x="2472" y="1212"/>
              <a:chExt cx="1908" cy="2232"/>
            </a:xfrm>
          </p:grpSpPr>
          <p:sp>
            <p:nvSpPr>
              <p:cNvPr id="69641" name="Rectangle 202"/>
              <p:cNvSpPr>
                <a:spLocks noChangeArrowheads="1"/>
              </p:cNvSpPr>
              <p:nvPr/>
            </p:nvSpPr>
            <p:spPr bwMode="auto">
              <a:xfrm>
                <a:off x="2472" y="1242"/>
                <a:ext cx="1908" cy="22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9642" name="Group 203"/>
              <p:cNvGrpSpPr>
                <a:grpSpLocks/>
              </p:cNvGrpSpPr>
              <p:nvPr/>
            </p:nvGrpSpPr>
            <p:grpSpPr bwMode="auto">
              <a:xfrm>
                <a:off x="2547" y="1212"/>
                <a:ext cx="1781" cy="2179"/>
                <a:chOff x="2547" y="1212"/>
                <a:chExt cx="1781" cy="2179"/>
              </a:xfrm>
            </p:grpSpPr>
            <p:grpSp>
              <p:nvGrpSpPr>
                <p:cNvPr id="69643" name="Group 204"/>
                <p:cNvGrpSpPr>
                  <a:grpSpLocks/>
                </p:cNvGrpSpPr>
                <p:nvPr/>
              </p:nvGrpSpPr>
              <p:grpSpPr bwMode="auto">
                <a:xfrm flipH="1">
                  <a:off x="2612" y="2114"/>
                  <a:ext cx="345" cy="337"/>
                  <a:chOff x="3776" y="2126"/>
                  <a:chExt cx="441" cy="337"/>
                </a:xfrm>
              </p:grpSpPr>
              <p:sp>
                <p:nvSpPr>
                  <p:cNvPr id="69747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8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9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7" y="2126"/>
                    <a:ext cx="358" cy="3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69644" name="Group 208"/>
                <p:cNvGrpSpPr>
                  <a:grpSpLocks/>
                </p:cNvGrpSpPr>
                <p:nvPr/>
              </p:nvGrpSpPr>
              <p:grpSpPr bwMode="auto">
                <a:xfrm flipH="1">
                  <a:off x="2867" y="2398"/>
                  <a:ext cx="949" cy="332"/>
                  <a:chOff x="2927" y="2500"/>
                  <a:chExt cx="949" cy="332"/>
                </a:xfrm>
              </p:grpSpPr>
              <p:sp>
                <p:nvSpPr>
                  <p:cNvPr id="69744" name="Line 2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27" y="2515"/>
                    <a:ext cx="236" cy="3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5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3209" y="2500"/>
                    <a:ext cx="201" cy="3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746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3315" y="2500"/>
                    <a:ext cx="561" cy="3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9645" name="Line 212"/>
                <p:cNvSpPr>
                  <a:spLocks noChangeShapeType="1"/>
                </p:cNvSpPr>
                <p:nvPr/>
              </p:nvSpPr>
              <p:spPr bwMode="auto">
                <a:xfrm flipH="1" flipV="1">
                  <a:off x="3114" y="178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6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2831" y="2419"/>
                  <a:ext cx="236" cy="3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7" name="Line 214"/>
                <p:cNvSpPr>
                  <a:spLocks noChangeShapeType="1"/>
                </p:cNvSpPr>
                <p:nvPr/>
              </p:nvSpPr>
              <p:spPr bwMode="auto">
                <a:xfrm>
                  <a:off x="3113" y="2404"/>
                  <a:ext cx="201" cy="3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48" name="Line 215"/>
                <p:cNvSpPr>
                  <a:spLocks noChangeShapeType="1"/>
                </p:cNvSpPr>
                <p:nvPr/>
              </p:nvSpPr>
              <p:spPr bwMode="auto">
                <a:xfrm>
                  <a:off x="3219" y="2404"/>
                  <a:ext cx="561" cy="3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9649" name="Group 216"/>
                <p:cNvGrpSpPr>
                  <a:grpSpLocks/>
                </p:cNvGrpSpPr>
                <p:nvPr/>
              </p:nvGrpSpPr>
              <p:grpSpPr bwMode="auto">
                <a:xfrm>
                  <a:off x="3408" y="2216"/>
                  <a:ext cx="370" cy="208"/>
                  <a:chOff x="3600" y="219"/>
                  <a:chExt cx="360" cy="175"/>
                </a:xfrm>
              </p:grpSpPr>
              <p:sp>
                <p:nvSpPr>
                  <p:cNvPr id="69731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2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3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3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35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9736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41" name="Line 2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2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3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9737" name="Group 22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38" name="Line 2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39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40" name="Line 2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9650" name="Group 230"/>
                <p:cNvGrpSpPr>
                  <a:grpSpLocks/>
                </p:cNvGrpSpPr>
                <p:nvPr/>
              </p:nvGrpSpPr>
              <p:grpSpPr bwMode="auto">
                <a:xfrm>
                  <a:off x="3606" y="2727"/>
                  <a:ext cx="369" cy="208"/>
                  <a:chOff x="3600" y="219"/>
                  <a:chExt cx="360" cy="175"/>
                </a:xfrm>
              </p:grpSpPr>
              <p:sp>
                <p:nvSpPr>
                  <p:cNvPr id="69718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19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20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21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22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9723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28" name="Line 2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9" name="Line 2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30" name="Line 2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9724" name="Group 240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25" name="Line 2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6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27" name="Line 2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9651" name="Group 244"/>
                <p:cNvGrpSpPr>
                  <a:grpSpLocks/>
                </p:cNvGrpSpPr>
                <p:nvPr/>
              </p:nvGrpSpPr>
              <p:grpSpPr bwMode="auto">
                <a:xfrm>
                  <a:off x="3124" y="2738"/>
                  <a:ext cx="370" cy="208"/>
                  <a:chOff x="3600" y="219"/>
                  <a:chExt cx="360" cy="175"/>
                </a:xfrm>
              </p:grpSpPr>
              <p:sp>
                <p:nvSpPr>
                  <p:cNvPr id="69705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6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7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8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709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9710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15" name="Line 2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6" name="Line 2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7" name="Line 2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9711" name="Group 254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12" name="Line 2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3" name="Line 2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4" name="Line 2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9652" name="Group 258"/>
                <p:cNvGrpSpPr>
                  <a:grpSpLocks/>
                </p:cNvGrpSpPr>
                <p:nvPr/>
              </p:nvGrpSpPr>
              <p:grpSpPr bwMode="auto">
                <a:xfrm>
                  <a:off x="2639" y="2739"/>
                  <a:ext cx="369" cy="207"/>
                  <a:chOff x="3600" y="219"/>
                  <a:chExt cx="360" cy="175"/>
                </a:xfrm>
              </p:grpSpPr>
              <p:sp>
                <p:nvSpPr>
                  <p:cNvPr id="69692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3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4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5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696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9697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702" name="Line 2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3" name="Line 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4" name="Line 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9698" name="Group 268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99" name="Line 2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0" name="Line 2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1" name="Line 2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9653" name="Text Box 272"/>
                <p:cNvSpPr txBox="1">
                  <a:spLocks noChangeArrowheads="1"/>
                </p:cNvSpPr>
                <p:nvPr/>
              </p:nvSpPr>
              <p:spPr bwMode="auto">
                <a:xfrm>
                  <a:off x="2826" y="3132"/>
                  <a:ext cx="1397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to/from customers</a:t>
                  </a:r>
                </a:p>
              </p:txBody>
            </p:sp>
            <p:sp>
              <p:nvSpPr>
                <p:cNvPr id="69654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3666" y="2030"/>
                  <a:ext cx="662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peering</a:t>
                  </a:r>
                </a:p>
              </p:txBody>
            </p:sp>
            <p:sp>
              <p:nvSpPr>
                <p:cNvPr id="69655" name="Text Box 274"/>
                <p:cNvSpPr txBox="1">
                  <a:spLocks noChangeArrowheads="1"/>
                </p:cNvSpPr>
                <p:nvPr/>
              </p:nvSpPr>
              <p:spPr bwMode="auto">
                <a:xfrm>
                  <a:off x="2891" y="1586"/>
                  <a:ext cx="1396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600">
                      <a:latin typeface="Arial" charset="0"/>
                      <a:cs typeface="Arial" charset="0"/>
                    </a:rPr>
                    <a:t> to/from backbone</a:t>
                  </a:r>
                </a:p>
              </p:txBody>
            </p:sp>
            <p:sp>
              <p:nvSpPr>
                <p:cNvPr id="69656" name="Rectangle 275"/>
                <p:cNvSpPr>
                  <a:spLocks noChangeArrowheads="1"/>
                </p:cNvSpPr>
                <p:nvPr/>
              </p:nvSpPr>
              <p:spPr bwMode="auto">
                <a:xfrm>
                  <a:off x="2547" y="1319"/>
                  <a:ext cx="1770" cy="2072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9657" name="Group 276"/>
                <p:cNvGrpSpPr>
                  <a:grpSpLocks/>
                </p:cNvGrpSpPr>
                <p:nvPr/>
              </p:nvGrpSpPr>
              <p:grpSpPr bwMode="auto">
                <a:xfrm>
                  <a:off x="2922" y="2204"/>
                  <a:ext cx="370" cy="208"/>
                  <a:chOff x="3600" y="219"/>
                  <a:chExt cx="360" cy="175"/>
                </a:xfrm>
              </p:grpSpPr>
              <p:sp>
                <p:nvSpPr>
                  <p:cNvPr id="69679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0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1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82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>
                      <a:cs typeface="Arial" charset="0"/>
                    </a:endParaRPr>
                  </a:p>
                </p:txBody>
              </p:sp>
              <p:sp>
                <p:nvSpPr>
                  <p:cNvPr id="69683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9684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89" name="Line 2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90" name="Line 2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91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9685" name="Group 28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69686" name="Line 2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87" name="Line 2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88" name="Line 2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9658" name="Line 290"/>
                <p:cNvSpPr>
                  <a:spLocks noChangeShapeType="1"/>
                </p:cNvSpPr>
                <p:nvPr/>
              </p:nvSpPr>
              <p:spPr bwMode="auto">
                <a:xfrm flipH="1" flipV="1">
                  <a:off x="3612" y="181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9659" name="Group 291"/>
                <p:cNvGrpSpPr>
                  <a:grpSpLocks/>
                </p:cNvGrpSpPr>
                <p:nvPr/>
              </p:nvGrpSpPr>
              <p:grpSpPr bwMode="auto">
                <a:xfrm>
                  <a:off x="3776" y="2126"/>
                  <a:ext cx="441" cy="606"/>
                  <a:chOff x="3776" y="2126"/>
                  <a:chExt cx="441" cy="606"/>
                </a:xfrm>
              </p:grpSpPr>
              <p:sp>
                <p:nvSpPr>
                  <p:cNvPr id="69676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77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78" name="Text Box 2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8" y="2126"/>
                    <a:ext cx="356" cy="6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….</a:t>
                    </a:r>
                  </a:p>
                </p:txBody>
              </p:sp>
            </p:grpSp>
            <p:grpSp>
              <p:nvGrpSpPr>
                <p:cNvPr id="69660" name="Group 295"/>
                <p:cNvGrpSpPr>
                  <a:grpSpLocks/>
                </p:cNvGrpSpPr>
                <p:nvPr/>
              </p:nvGrpSpPr>
              <p:grpSpPr bwMode="auto">
                <a:xfrm>
                  <a:off x="3594" y="2893"/>
                  <a:ext cx="351" cy="279"/>
                  <a:chOff x="4302" y="2857"/>
                  <a:chExt cx="351" cy="279"/>
                </a:xfrm>
              </p:grpSpPr>
              <p:grpSp>
                <p:nvGrpSpPr>
                  <p:cNvPr id="69672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74" name="Line 29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75" name="Line 29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73" name="Text Box 29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38" y="2821"/>
                    <a:ext cx="279" cy="3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69661" name="Group 300"/>
                <p:cNvGrpSpPr>
                  <a:grpSpLocks/>
                </p:cNvGrpSpPr>
                <p:nvPr/>
              </p:nvGrpSpPr>
              <p:grpSpPr bwMode="auto">
                <a:xfrm>
                  <a:off x="3104" y="2919"/>
                  <a:ext cx="352" cy="279"/>
                  <a:chOff x="4304" y="2859"/>
                  <a:chExt cx="352" cy="279"/>
                </a:xfrm>
              </p:grpSpPr>
              <p:grpSp>
                <p:nvGrpSpPr>
                  <p:cNvPr id="69668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70" name="Line 302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71" name="Line 303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69" name="Text Box 304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40" y="2823"/>
                    <a:ext cx="279" cy="3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69662" name="Group 305"/>
                <p:cNvGrpSpPr>
                  <a:grpSpLocks/>
                </p:cNvGrpSpPr>
                <p:nvPr/>
              </p:nvGrpSpPr>
              <p:grpSpPr bwMode="auto">
                <a:xfrm>
                  <a:off x="2588" y="2913"/>
                  <a:ext cx="353" cy="279"/>
                  <a:chOff x="4304" y="2859"/>
                  <a:chExt cx="320" cy="279"/>
                </a:xfrm>
              </p:grpSpPr>
              <p:grpSp>
                <p:nvGrpSpPr>
                  <p:cNvPr id="69664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69666" name="Line 30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67" name="Line 30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665" name="Text Box 30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24" y="2839"/>
                    <a:ext cx="279" cy="3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/>
                      <a:t>…</a:t>
                    </a:r>
                  </a:p>
                </p:txBody>
              </p:sp>
            </p:grpSp>
            <p:sp>
              <p:nvSpPr>
                <p:cNvPr id="69663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620" y="1212"/>
                  <a:ext cx="1569" cy="22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POP: point-of-presence</a:t>
                  </a:r>
                </a:p>
              </p:txBody>
            </p:sp>
          </p:grpSp>
        </p:grpSp>
        <p:sp>
          <p:nvSpPr>
            <p:cNvPr id="69640" name="Freeform 311"/>
            <p:cNvSpPr>
              <a:spLocks/>
            </p:cNvSpPr>
            <p:nvPr/>
          </p:nvSpPr>
          <p:spPr bwMode="auto">
            <a:xfrm>
              <a:off x="1063" y="1858"/>
              <a:ext cx="446" cy="1866"/>
            </a:xfrm>
            <a:custGeom>
              <a:avLst/>
              <a:gdLst>
                <a:gd name="T0" fmla="*/ 0 w 446"/>
                <a:gd name="T1" fmla="*/ 1290 h 1866"/>
                <a:gd name="T2" fmla="*/ 389 w 446"/>
                <a:gd name="T3" fmla="*/ 0 h 1866"/>
                <a:gd name="T4" fmla="*/ 414 w 446"/>
                <a:gd name="T5" fmla="*/ 933 h 1866"/>
                <a:gd name="T6" fmla="*/ 446 w 446"/>
                <a:gd name="T7" fmla="*/ 1509 h 1866"/>
                <a:gd name="T8" fmla="*/ 446 w 446"/>
                <a:gd name="T9" fmla="*/ 1866 h 1866"/>
                <a:gd name="T10" fmla="*/ 0 w 446"/>
                <a:gd name="T11" fmla="*/ 1290 h 18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1866"/>
                <a:gd name="T20" fmla="*/ 446 w 446"/>
                <a:gd name="T21" fmla="*/ 1866 h 18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1866">
                  <a:moveTo>
                    <a:pt x="0" y="1290"/>
                  </a:moveTo>
                  <a:lnTo>
                    <a:pt x="389" y="0"/>
                  </a:lnTo>
                  <a:lnTo>
                    <a:pt x="414" y="933"/>
                  </a:lnTo>
                  <a:lnTo>
                    <a:pt x="446" y="1509"/>
                  </a:lnTo>
                  <a:lnTo>
                    <a:pt x="446" y="1866"/>
                  </a:lnTo>
                  <a:lnTo>
                    <a:pt x="0" y="129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06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05ABDC5D-4D8F-48BF-9972-A4094C3137E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smtClean="0"/>
              <a:t>Internet structure: network of networks</a:t>
            </a:r>
            <a:endParaRPr lang="en-US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“Tier-2” ISPs: smaller (often regional) ISPs</a:t>
            </a:r>
          </a:p>
          <a:p>
            <a:pPr lvl="1"/>
            <a:r>
              <a:rPr lang="en-US" sz="2000" smtClean="0"/>
              <a:t>Connect to one or more tier-1 ISPs, possibly other tier-2 ISPs</a:t>
            </a:r>
          </a:p>
          <a:p>
            <a:endParaRPr lang="en-US" sz="240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70662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0663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0664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0665" name="Oval 8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Oval 9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7" name="Oval 10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8" name="Oval 11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9" name="Oval 12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0" name="Oval 13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1" name="Line 14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2" name="Line 15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3" name="Line 16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70685" name="Group 32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0705" name="Oval 28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06" name="Text Box 30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0707" name="Oval 29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686" name="Group 3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0702" name="Oval 34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03" name="Text Box 35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0704" name="Oval 36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687" name="Group 42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0699" name="Oval 39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00" name="Text Box 40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0701" name="Oval 41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688" name="Group 47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0696" name="Oval 44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7" name="Text Box 45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0698" name="Oval 46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689" name="Group 52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0693" name="Oval 49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4" name="Text Box 50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0695" name="Oval 51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690" name="Oval 54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1" name="Line 55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92" name="Oval 56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177800" y="3406775"/>
            <a:ext cx="3562350" cy="2014538"/>
            <a:chOff x="112" y="2146"/>
            <a:chExt cx="2244" cy="1269"/>
          </a:xfrm>
        </p:grpSpPr>
        <p:sp>
          <p:nvSpPr>
            <p:cNvPr id="70682" name="Text Box 53"/>
            <p:cNvSpPr txBox="1">
              <a:spLocks noChangeArrowheads="1"/>
            </p:cNvSpPr>
            <p:nvPr/>
          </p:nvSpPr>
          <p:spPr bwMode="auto">
            <a:xfrm>
              <a:off x="112" y="2146"/>
              <a:ext cx="1292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Tier-2 ISP pays tier-1 ISP for connectivity to rest of Internet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sz="1800">
                  <a:latin typeface="Comic Sans MS" pitchFamily="66" charset="0"/>
                </a:rPr>
                <a:t> tier-2 ISP is c</a:t>
              </a:r>
              <a:r>
                <a:rPr lang="en-US" sz="1800" i="1">
                  <a:latin typeface="Comic Sans MS" pitchFamily="66" charset="0"/>
                </a:rPr>
                <a:t>ustomer</a:t>
              </a:r>
              <a:r>
                <a:rPr lang="en-US" sz="1800">
                  <a:latin typeface="Comic Sans MS" pitchFamily="66" charset="0"/>
                </a:rPr>
                <a:t> of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1800">
                  <a:latin typeface="Comic Sans MS" pitchFamily="66" charset="0"/>
                </a:rPr>
                <a:t>tier-1 provider</a:t>
              </a:r>
            </a:p>
          </p:txBody>
        </p:sp>
        <p:sp>
          <p:nvSpPr>
            <p:cNvPr id="70683" name="Line 57"/>
            <p:cNvSpPr>
              <a:spLocks noChangeShapeType="1"/>
            </p:cNvSpPr>
            <p:nvPr/>
          </p:nvSpPr>
          <p:spPr bwMode="auto">
            <a:xfrm flipV="1">
              <a:off x="1344" y="2392"/>
              <a:ext cx="1012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" name="Line 58"/>
            <p:cNvSpPr>
              <a:spLocks noChangeShapeType="1"/>
            </p:cNvSpPr>
            <p:nvPr/>
          </p:nvSpPr>
          <p:spPr bwMode="auto">
            <a:xfrm flipV="1">
              <a:off x="1352" y="2412"/>
              <a:ext cx="360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6337300" y="3019425"/>
            <a:ext cx="2705100" cy="2136775"/>
            <a:chOff x="3992" y="1902"/>
            <a:chExt cx="1704" cy="1346"/>
          </a:xfrm>
        </p:grpSpPr>
        <p:sp>
          <p:nvSpPr>
            <p:cNvPr id="70677" name="Oval 67"/>
            <p:cNvSpPr>
              <a:spLocks noChangeArrowheads="1"/>
            </p:cNvSpPr>
            <p:nvPr/>
          </p:nvSpPr>
          <p:spPr bwMode="auto">
            <a:xfrm>
              <a:off x="3992" y="2320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8" name="Text Box 64"/>
            <p:cNvSpPr txBox="1">
              <a:spLocks noChangeArrowheads="1"/>
            </p:cNvSpPr>
            <p:nvPr/>
          </p:nvSpPr>
          <p:spPr bwMode="auto">
            <a:xfrm>
              <a:off x="4564" y="1902"/>
              <a:ext cx="113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Tier-2 ISPs also peer privately with each other.</a:t>
              </a:r>
            </a:p>
          </p:txBody>
        </p:sp>
        <p:sp>
          <p:nvSpPr>
            <p:cNvPr id="70679" name="Oval 68"/>
            <p:cNvSpPr>
              <a:spLocks noChangeArrowheads="1"/>
            </p:cNvSpPr>
            <p:nvPr/>
          </p:nvSpPr>
          <p:spPr bwMode="auto">
            <a:xfrm>
              <a:off x="4600" y="3144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0" name="Line 69"/>
            <p:cNvSpPr>
              <a:spLocks noChangeShapeType="1"/>
            </p:cNvSpPr>
            <p:nvPr/>
          </p:nvSpPr>
          <p:spPr bwMode="auto">
            <a:xfrm>
              <a:off x="4064" y="2408"/>
              <a:ext cx="552" cy="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1" name="Line 72"/>
            <p:cNvSpPr>
              <a:spLocks noChangeShapeType="1"/>
            </p:cNvSpPr>
            <p:nvPr/>
          </p:nvSpPr>
          <p:spPr bwMode="auto">
            <a:xfrm flipH="1">
              <a:off x="4179" y="2166"/>
              <a:ext cx="434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16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7776CFEF-3DDC-4231-9EF8-D2D777EA74D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smtClean="0"/>
              <a:t>Internet structure: network of networks</a:t>
            </a:r>
            <a:endParaRPr lang="en-US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“Tier-3” ISPs and local ISPs </a:t>
            </a:r>
          </a:p>
          <a:p>
            <a:pPr lvl="1"/>
            <a:r>
              <a:rPr lang="en-US" sz="2000" smtClean="0"/>
              <a:t>last hop (“access”) network (closest to end systems)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71686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1687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1688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1689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6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7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1698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71736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1756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57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1758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37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1753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54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1755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38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1750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51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1752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39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1747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48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1749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40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1744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45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1746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41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2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3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99" name="Oval 52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00" name="Oval 53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01" name="Line 54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1539875" y="2473325"/>
            <a:ext cx="6823075" cy="4162425"/>
            <a:chOff x="970" y="1558"/>
            <a:chExt cx="4298" cy="2622"/>
          </a:xfrm>
        </p:grpSpPr>
        <p:grpSp>
          <p:nvGrpSpPr>
            <p:cNvPr id="71709" name="Group 62"/>
            <p:cNvGrpSpPr>
              <a:grpSpLocks/>
            </p:cNvGrpSpPr>
            <p:nvPr/>
          </p:nvGrpSpPr>
          <p:grpSpPr bwMode="auto">
            <a:xfrm>
              <a:off x="3322" y="1686"/>
              <a:ext cx="666" cy="438"/>
              <a:chOff x="4314" y="1086"/>
              <a:chExt cx="666" cy="438"/>
            </a:xfrm>
          </p:grpSpPr>
          <p:sp>
            <p:nvSpPr>
              <p:cNvPr id="71734" name="Oval 63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35" name="Text Box 64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1710" name="Group 65"/>
            <p:cNvGrpSpPr>
              <a:grpSpLocks/>
            </p:cNvGrpSpPr>
            <p:nvPr/>
          </p:nvGrpSpPr>
          <p:grpSpPr bwMode="auto">
            <a:xfrm>
              <a:off x="2714" y="1782"/>
              <a:ext cx="666" cy="438"/>
              <a:chOff x="4314" y="1086"/>
              <a:chExt cx="666" cy="438"/>
            </a:xfrm>
          </p:grpSpPr>
          <p:sp>
            <p:nvSpPr>
              <p:cNvPr id="71732" name="Oval 66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33" name="Text Box 67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1711" name="Group 59"/>
            <p:cNvGrpSpPr>
              <a:grpSpLocks/>
            </p:cNvGrpSpPr>
            <p:nvPr/>
          </p:nvGrpSpPr>
          <p:grpSpPr bwMode="auto">
            <a:xfrm>
              <a:off x="3794" y="1774"/>
              <a:ext cx="666" cy="438"/>
              <a:chOff x="4314" y="1086"/>
              <a:chExt cx="666" cy="438"/>
            </a:xfrm>
          </p:grpSpPr>
          <p:sp>
            <p:nvSpPr>
              <p:cNvPr id="71730" name="Oval 60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31" name="Text Box 61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1712" name="Group 71"/>
            <p:cNvGrpSpPr>
              <a:grpSpLocks/>
            </p:cNvGrpSpPr>
            <p:nvPr/>
          </p:nvGrpSpPr>
          <p:grpSpPr bwMode="auto">
            <a:xfrm>
              <a:off x="970" y="3702"/>
              <a:ext cx="666" cy="438"/>
              <a:chOff x="4314" y="1086"/>
              <a:chExt cx="666" cy="438"/>
            </a:xfrm>
          </p:grpSpPr>
          <p:sp>
            <p:nvSpPr>
              <p:cNvPr id="71728" name="Oval 72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9" name="Text Box 73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1713" name="Group 74"/>
            <p:cNvGrpSpPr>
              <a:grpSpLocks/>
            </p:cNvGrpSpPr>
            <p:nvPr/>
          </p:nvGrpSpPr>
          <p:grpSpPr bwMode="auto">
            <a:xfrm>
              <a:off x="1186" y="1558"/>
              <a:ext cx="666" cy="438"/>
              <a:chOff x="4314" y="1086"/>
              <a:chExt cx="666" cy="438"/>
            </a:xfrm>
          </p:grpSpPr>
          <p:sp>
            <p:nvSpPr>
              <p:cNvPr id="71726" name="Oval 75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7" name="Text Box 76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1714" name="Group 68"/>
            <p:cNvGrpSpPr>
              <a:grpSpLocks/>
            </p:cNvGrpSpPr>
            <p:nvPr/>
          </p:nvGrpSpPr>
          <p:grpSpPr bwMode="auto">
            <a:xfrm>
              <a:off x="1730" y="1710"/>
              <a:ext cx="666" cy="438"/>
              <a:chOff x="4314" y="1086"/>
              <a:chExt cx="666" cy="438"/>
            </a:xfrm>
          </p:grpSpPr>
          <p:sp>
            <p:nvSpPr>
              <p:cNvPr id="71724" name="Oval 69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5" name="Text Box 70"/>
              <p:cNvSpPr txBox="1">
                <a:spLocks noChangeArrowheads="1"/>
              </p:cNvSpPr>
              <p:nvPr/>
            </p:nvSpPr>
            <p:spPr bwMode="auto">
              <a:xfrm>
                <a:off x="4328" y="1106"/>
                <a:ext cx="533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Tier 3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1715" name="Group 77"/>
            <p:cNvGrpSpPr>
              <a:grpSpLocks/>
            </p:cNvGrpSpPr>
            <p:nvPr/>
          </p:nvGrpSpPr>
          <p:grpSpPr bwMode="auto">
            <a:xfrm>
              <a:off x="1826" y="3742"/>
              <a:ext cx="666" cy="438"/>
              <a:chOff x="4314" y="1086"/>
              <a:chExt cx="666" cy="438"/>
            </a:xfrm>
          </p:grpSpPr>
          <p:sp>
            <p:nvSpPr>
              <p:cNvPr id="71722" name="Oval 78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3" name="Text Box 79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1716" name="Group 80"/>
            <p:cNvGrpSpPr>
              <a:grpSpLocks/>
            </p:cNvGrpSpPr>
            <p:nvPr/>
          </p:nvGrpSpPr>
          <p:grpSpPr bwMode="auto">
            <a:xfrm>
              <a:off x="2898" y="3742"/>
              <a:ext cx="666" cy="438"/>
              <a:chOff x="4314" y="1086"/>
              <a:chExt cx="666" cy="438"/>
            </a:xfrm>
          </p:grpSpPr>
          <p:sp>
            <p:nvSpPr>
              <p:cNvPr id="71720" name="Oval 81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1" name="Text Box 82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1717" name="Group 83"/>
            <p:cNvGrpSpPr>
              <a:grpSpLocks/>
            </p:cNvGrpSpPr>
            <p:nvPr/>
          </p:nvGrpSpPr>
          <p:grpSpPr bwMode="auto">
            <a:xfrm>
              <a:off x="4602" y="3454"/>
              <a:ext cx="666" cy="438"/>
              <a:chOff x="4314" y="1086"/>
              <a:chExt cx="666" cy="438"/>
            </a:xfrm>
          </p:grpSpPr>
          <p:sp>
            <p:nvSpPr>
              <p:cNvPr id="71718" name="Oval 84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19" name="Text Box 85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</p:grpSp>
      <p:grpSp>
        <p:nvGrpSpPr>
          <p:cNvPr id="18" name="Group 90"/>
          <p:cNvGrpSpPr>
            <a:grpSpLocks/>
          </p:cNvGrpSpPr>
          <p:nvPr/>
        </p:nvGrpSpPr>
        <p:grpSpPr bwMode="auto">
          <a:xfrm>
            <a:off x="184150" y="3175000"/>
            <a:ext cx="2825750" cy="2819400"/>
            <a:chOff x="116" y="2000"/>
            <a:chExt cx="1780" cy="1776"/>
          </a:xfrm>
        </p:grpSpPr>
        <p:sp>
          <p:nvSpPr>
            <p:cNvPr id="71704" name="Text Box 51"/>
            <p:cNvSpPr txBox="1">
              <a:spLocks noChangeArrowheads="1"/>
            </p:cNvSpPr>
            <p:nvPr/>
          </p:nvSpPr>
          <p:spPr bwMode="auto">
            <a:xfrm>
              <a:off x="116" y="2094"/>
              <a:ext cx="1132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Local and tier- 3 ISPs are </a:t>
              </a:r>
              <a:r>
                <a:rPr lang="en-US" sz="1800" i="1">
                  <a:latin typeface="Comic Sans MS" pitchFamily="66" charset="0"/>
                </a:rPr>
                <a:t>customers</a:t>
              </a:r>
              <a:r>
                <a:rPr lang="en-US" sz="1800">
                  <a:latin typeface="Comic Sans MS" pitchFamily="66" charset="0"/>
                </a:rPr>
                <a:t> of</a:t>
              </a:r>
            </a:p>
            <a:p>
              <a:r>
                <a:rPr lang="en-US" sz="1800">
                  <a:latin typeface="Comic Sans MS" pitchFamily="66" charset="0"/>
                </a:rPr>
                <a:t>higher tier ISPs</a:t>
              </a:r>
            </a:p>
            <a:p>
              <a:r>
                <a:rPr lang="en-US" sz="1800">
                  <a:latin typeface="Comic Sans MS" pitchFamily="66" charset="0"/>
                </a:rPr>
                <a:t>connecting them to rest of Internet</a:t>
              </a:r>
            </a:p>
          </p:txBody>
        </p:sp>
        <p:sp>
          <p:nvSpPr>
            <p:cNvPr id="71705" name="Line 86"/>
            <p:cNvSpPr>
              <a:spLocks noChangeShapeType="1"/>
            </p:cNvSpPr>
            <p:nvPr/>
          </p:nvSpPr>
          <p:spPr bwMode="auto">
            <a:xfrm flipV="1">
              <a:off x="1072" y="2008"/>
              <a:ext cx="344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6" name="Line 87"/>
            <p:cNvSpPr>
              <a:spLocks noChangeShapeType="1"/>
            </p:cNvSpPr>
            <p:nvPr/>
          </p:nvSpPr>
          <p:spPr bwMode="auto">
            <a:xfrm flipV="1">
              <a:off x="1088" y="2000"/>
              <a:ext cx="664" cy="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7" name="Line 88"/>
            <p:cNvSpPr>
              <a:spLocks noChangeShapeType="1"/>
            </p:cNvSpPr>
            <p:nvPr/>
          </p:nvSpPr>
          <p:spPr bwMode="auto">
            <a:xfrm>
              <a:off x="1073" y="2744"/>
              <a:ext cx="95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8" name="Line 89"/>
            <p:cNvSpPr>
              <a:spLocks noChangeShapeType="1"/>
            </p:cNvSpPr>
            <p:nvPr/>
          </p:nvSpPr>
          <p:spPr bwMode="auto">
            <a:xfrm>
              <a:off x="1074" y="2739"/>
              <a:ext cx="822" cy="1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741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7CB26FFE-637B-4216-8A80-8E048E03CAC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smtClean="0"/>
              <a:t>Internet structure: network of networks</a:t>
            </a:r>
            <a:endParaRPr lang="en-US" smtClean="0"/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a packet passes through many networks!</a:t>
            </a:r>
            <a:endParaRPr lang="en-US" sz="2400" smtClean="0"/>
          </a:p>
          <a:p>
            <a:pPr>
              <a:buFont typeface="Wingdings" pitchFamily="2" charset="2"/>
              <a:buNone/>
            </a:pPr>
            <a:endParaRPr lang="en-US" sz="240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17416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17417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17418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17419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6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7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428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17460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17480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1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7482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1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17477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8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7479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2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17474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5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7476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3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17471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2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7473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64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17468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9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7470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65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6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29" name="Oval 46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Oval 47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48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432" name="Group 52"/>
          <p:cNvGrpSpPr>
            <a:grpSpLocks/>
          </p:cNvGrpSpPr>
          <p:nvPr/>
        </p:nvGrpSpPr>
        <p:grpSpPr bwMode="auto">
          <a:xfrm>
            <a:off x="5273675" y="2676525"/>
            <a:ext cx="1057275" cy="695325"/>
            <a:chOff x="4314" y="1086"/>
            <a:chExt cx="666" cy="438"/>
          </a:xfrm>
        </p:grpSpPr>
        <p:sp>
          <p:nvSpPr>
            <p:cNvPr id="17458" name="Oval 53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" name="Text Box 54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7433" name="Group 55"/>
          <p:cNvGrpSpPr>
            <a:grpSpLocks/>
          </p:cNvGrpSpPr>
          <p:nvPr/>
        </p:nvGrpSpPr>
        <p:grpSpPr bwMode="auto">
          <a:xfrm>
            <a:off x="4308475" y="2828925"/>
            <a:ext cx="1057275" cy="695325"/>
            <a:chOff x="4314" y="1086"/>
            <a:chExt cx="666" cy="438"/>
          </a:xfrm>
        </p:grpSpPr>
        <p:sp>
          <p:nvSpPr>
            <p:cNvPr id="17456" name="Oval 5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7" name="Text Box 57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7434" name="Group 58"/>
          <p:cNvGrpSpPr>
            <a:grpSpLocks/>
          </p:cNvGrpSpPr>
          <p:nvPr/>
        </p:nvGrpSpPr>
        <p:grpSpPr bwMode="auto">
          <a:xfrm>
            <a:off x="6022975" y="2816225"/>
            <a:ext cx="1057275" cy="695325"/>
            <a:chOff x="4314" y="1086"/>
            <a:chExt cx="666" cy="438"/>
          </a:xfrm>
        </p:grpSpPr>
        <p:sp>
          <p:nvSpPr>
            <p:cNvPr id="17454" name="Oval 5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Text Box 60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7435" name="Group 61"/>
          <p:cNvGrpSpPr>
            <a:grpSpLocks/>
          </p:cNvGrpSpPr>
          <p:nvPr/>
        </p:nvGrpSpPr>
        <p:grpSpPr bwMode="auto">
          <a:xfrm>
            <a:off x="1539875" y="5876925"/>
            <a:ext cx="1057275" cy="695325"/>
            <a:chOff x="4314" y="1086"/>
            <a:chExt cx="666" cy="438"/>
          </a:xfrm>
        </p:grpSpPr>
        <p:sp>
          <p:nvSpPr>
            <p:cNvPr id="17452" name="Oval 62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3" name="Text Box 63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7436" name="Group 64"/>
          <p:cNvGrpSpPr>
            <a:grpSpLocks/>
          </p:cNvGrpSpPr>
          <p:nvPr/>
        </p:nvGrpSpPr>
        <p:grpSpPr bwMode="auto">
          <a:xfrm>
            <a:off x="1882775" y="2473325"/>
            <a:ext cx="1057275" cy="695325"/>
            <a:chOff x="4314" y="1086"/>
            <a:chExt cx="666" cy="438"/>
          </a:xfrm>
        </p:grpSpPr>
        <p:sp>
          <p:nvSpPr>
            <p:cNvPr id="17450" name="Oval 65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1" name="Text Box 66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7437" name="Group 67"/>
          <p:cNvGrpSpPr>
            <a:grpSpLocks/>
          </p:cNvGrpSpPr>
          <p:nvPr/>
        </p:nvGrpSpPr>
        <p:grpSpPr bwMode="auto">
          <a:xfrm>
            <a:off x="2746375" y="2714625"/>
            <a:ext cx="1057275" cy="695325"/>
            <a:chOff x="4314" y="1086"/>
            <a:chExt cx="666" cy="438"/>
          </a:xfrm>
        </p:grpSpPr>
        <p:sp>
          <p:nvSpPr>
            <p:cNvPr id="17448" name="Oval 68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9" name="Text Box 69"/>
            <p:cNvSpPr txBox="1">
              <a:spLocks noChangeArrowheads="1"/>
            </p:cNvSpPr>
            <p:nvPr/>
          </p:nvSpPr>
          <p:spPr bwMode="auto">
            <a:xfrm>
              <a:off x="4328" y="1106"/>
              <a:ext cx="53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Tier 3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7438" name="Group 70"/>
          <p:cNvGrpSpPr>
            <a:grpSpLocks/>
          </p:cNvGrpSpPr>
          <p:nvPr/>
        </p:nvGrpSpPr>
        <p:grpSpPr bwMode="auto">
          <a:xfrm>
            <a:off x="2898775" y="5940425"/>
            <a:ext cx="1057275" cy="695325"/>
            <a:chOff x="4314" y="1086"/>
            <a:chExt cx="666" cy="438"/>
          </a:xfrm>
        </p:grpSpPr>
        <p:sp>
          <p:nvSpPr>
            <p:cNvPr id="17446" name="Oval 71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7" name="Text Box 72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7439" name="Group 73"/>
          <p:cNvGrpSpPr>
            <a:grpSpLocks/>
          </p:cNvGrpSpPr>
          <p:nvPr/>
        </p:nvGrpSpPr>
        <p:grpSpPr bwMode="auto">
          <a:xfrm>
            <a:off x="4600575" y="5940425"/>
            <a:ext cx="1057275" cy="695325"/>
            <a:chOff x="4314" y="1086"/>
            <a:chExt cx="666" cy="438"/>
          </a:xfrm>
        </p:grpSpPr>
        <p:sp>
          <p:nvSpPr>
            <p:cNvPr id="17444" name="Oval 74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Text Box 75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7440" name="Group 76"/>
          <p:cNvGrpSpPr>
            <a:grpSpLocks/>
          </p:cNvGrpSpPr>
          <p:nvPr/>
        </p:nvGrpSpPr>
        <p:grpSpPr bwMode="auto">
          <a:xfrm>
            <a:off x="7305675" y="5483225"/>
            <a:ext cx="1057275" cy="695325"/>
            <a:chOff x="4314" y="1086"/>
            <a:chExt cx="666" cy="438"/>
          </a:xfrm>
        </p:grpSpPr>
        <p:sp>
          <p:nvSpPr>
            <p:cNvPr id="17442" name="Oval 77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Text Box 78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aphicFrame>
        <p:nvGraphicFramePr>
          <p:cNvPr id="17410" name="Object 219"/>
          <p:cNvGraphicFramePr>
            <a:graphicFrameLocks noChangeAspect="1"/>
          </p:cNvGraphicFramePr>
          <p:nvPr/>
        </p:nvGraphicFramePr>
        <p:xfrm>
          <a:off x="1512888" y="2197100"/>
          <a:ext cx="41751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Object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2197100"/>
                        <a:ext cx="417512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39"/>
          <p:cNvGraphicFramePr>
            <a:graphicFrameLocks noChangeAspect="1"/>
          </p:cNvGraphicFramePr>
          <p:nvPr/>
        </p:nvGraphicFramePr>
        <p:xfrm>
          <a:off x="8486775" y="6007100"/>
          <a:ext cx="41751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6775" y="6007100"/>
                        <a:ext cx="417513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189" name="Freeform 341"/>
          <p:cNvSpPr>
            <a:spLocks/>
          </p:cNvSpPr>
          <p:nvPr/>
        </p:nvSpPr>
        <p:spPr bwMode="auto">
          <a:xfrm>
            <a:off x="1879600" y="2476500"/>
            <a:ext cx="6654800" cy="3619500"/>
          </a:xfrm>
          <a:custGeom>
            <a:avLst/>
            <a:gdLst>
              <a:gd name="T0" fmla="*/ 0 w 4192"/>
              <a:gd name="T1" fmla="*/ 0 h 2280"/>
              <a:gd name="T2" fmla="*/ 901700 w 4192"/>
              <a:gd name="T3" fmla="*/ 419100 h 2280"/>
              <a:gd name="T4" fmla="*/ 1460500 w 4192"/>
              <a:gd name="T5" fmla="*/ 939800 h 2280"/>
              <a:gd name="T6" fmla="*/ 1955800 w 4192"/>
              <a:gd name="T7" fmla="*/ 1333500 h 2280"/>
              <a:gd name="T8" fmla="*/ 2844799 w 4192"/>
              <a:gd name="T9" fmla="*/ 1981200 h 2280"/>
              <a:gd name="T10" fmla="*/ 3327400 w 4192"/>
              <a:gd name="T11" fmla="*/ 2476500 h 2280"/>
              <a:gd name="T12" fmla="*/ 4775199 w 4192"/>
              <a:gd name="T13" fmla="*/ 2857500 h 2280"/>
              <a:gd name="T14" fmla="*/ 5765799 w 4192"/>
              <a:gd name="T15" fmla="*/ 3035299 h 2280"/>
              <a:gd name="T16" fmla="*/ 6413499 w 4192"/>
              <a:gd name="T17" fmla="*/ 3556000 h 2280"/>
              <a:gd name="T18" fmla="*/ 6654800 w 4192"/>
              <a:gd name="T19" fmla="*/ 3619500 h 2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92"/>
              <a:gd name="T31" fmla="*/ 0 h 2280"/>
              <a:gd name="T32" fmla="*/ 4192 w 4192"/>
              <a:gd name="T33" fmla="*/ 2280 h 22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95250"/>
            <a:ext cx="8382000" cy="1143000"/>
          </a:xfrm>
        </p:spPr>
        <p:txBody>
          <a:bodyPr/>
          <a:lstStyle/>
          <a:p>
            <a:r>
              <a:rPr lang="en-US" sz="3200" smtClean="0"/>
              <a:t>What’s the Internet: “nuts and bolts” view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0800" y="1300163"/>
            <a:ext cx="3779838" cy="2036762"/>
          </a:xfrm>
        </p:spPr>
        <p:txBody>
          <a:bodyPr/>
          <a:lstStyle/>
          <a:p>
            <a:r>
              <a:rPr lang="en-US" sz="2400" smtClean="0"/>
              <a:t>millions of connected computing devices: </a:t>
            </a:r>
            <a:r>
              <a:rPr lang="en-US" sz="2400" i="1" smtClean="0">
                <a:solidFill>
                  <a:srgbClr val="FF0000"/>
                </a:solidFill>
              </a:rPr>
              <a:t>hosts = end systems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000" smtClean="0"/>
              <a:t> </a:t>
            </a:r>
            <a:r>
              <a:rPr lang="en-US" smtClean="0"/>
              <a:t>running </a:t>
            </a:r>
            <a:r>
              <a:rPr lang="en-US" i="1" smtClean="0">
                <a:solidFill>
                  <a:srgbClr val="FF0000"/>
                </a:solidFill>
              </a:rPr>
              <a:t>network apps</a:t>
            </a:r>
            <a:endParaRPr lang="en-US" smtClean="0"/>
          </a:p>
        </p:txBody>
      </p:sp>
      <p:grpSp>
        <p:nvGrpSpPr>
          <p:cNvPr id="1046" name="Group 262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1134" name="Freeform 263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Freeform 264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>
                <a:gd name="T0" fmla="*/ 604 w 765"/>
                <a:gd name="T1" fmla="*/ 14 h 459"/>
                <a:gd name="T2" fmla="*/ 410 w 765"/>
                <a:gd name="T3" fmla="*/ 100 h 459"/>
                <a:gd name="T4" fmla="*/ 137 w 765"/>
                <a:gd name="T5" fmla="*/ 143 h 459"/>
                <a:gd name="T6" fmla="*/ 20 w 765"/>
                <a:gd name="T7" fmla="*/ 482 h 459"/>
                <a:gd name="T8" fmla="*/ 256 w 765"/>
                <a:gd name="T9" fmla="*/ 636 h 459"/>
                <a:gd name="T10" fmla="*/ 493 w 765"/>
                <a:gd name="T11" fmla="*/ 611 h 459"/>
                <a:gd name="T12" fmla="*/ 832 w 765"/>
                <a:gd name="T13" fmla="*/ 636 h 459"/>
                <a:gd name="T14" fmla="*/ 995 w 765"/>
                <a:gd name="T15" fmla="*/ 622 h 459"/>
                <a:gd name="T16" fmla="*/ 1071 w 765"/>
                <a:gd name="T17" fmla="*/ 533 h 459"/>
                <a:gd name="T18" fmla="*/ 1069 w 765"/>
                <a:gd name="T19" fmla="*/ 227 h 459"/>
                <a:gd name="T20" fmla="*/ 943 w 765"/>
                <a:gd name="T21" fmla="*/ 49 h 459"/>
                <a:gd name="T22" fmla="*/ 604 w 765"/>
                <a:gd name="T23" fmla="*/ 14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Freeform 265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" name="Group 266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1439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1138" name="Group 269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1409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0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1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2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3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4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5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6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7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8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19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0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1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2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23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424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435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6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7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8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425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431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2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3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4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426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427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28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29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430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39" name="Group 300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1406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07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140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41" name="Group 305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1040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2" name="Clip" r:id="rId6" imgW="819000" imgH="847800" progId="">
                      <p:embed/>
                    </p:oleObj>
                  </mc:Choice>
                  <mc:Fallback>
                    <p:oleObj name="Clip" r:id="rId6" imgW="819000" imgH="847800" progId="">
                      <p:embed/>
                      <p:pic>
                        <p:nvPicPr>
                          <p:cNvPr id="0" name="Object 3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1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3" name="Clip" r:id="rId8" imgW="1266840" imgH="1200240" progId="">
                      <p:embed/>
                    </p:oleObj>
                  </mc:Choice>
                  <mc:Fallback>
                    <p:oleObj name="Clip" r:id="rId8" imgW="1266840" imgH="1200240" progId="">
                      <p:embed/>
                      <p:pic>
                        <p:nvPicPr>
                          <p:cNvPr id="0" name="Object 3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42" name="Group 308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1393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4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5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6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97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8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03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4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5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99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00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1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2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3" name="Group 322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1380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1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2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84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5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90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1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2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86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87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8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9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4" name="Group 336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1367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9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0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71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2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77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8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9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73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74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5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6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5" name="Group 350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1354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5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6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7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58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59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64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5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6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60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61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2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3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6" name="Group 364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1341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45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46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1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3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47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48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9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0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7" name="Group 378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1328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9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0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32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3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38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9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4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35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7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8" name="Group 392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1315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6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7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8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19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20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25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6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7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21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22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3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4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9" name="Group 406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1302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3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4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5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06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7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12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3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4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8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09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0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1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50" name="Group 420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1289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2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93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94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99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0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95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96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7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8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51" name="Line 434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Line 435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Line 436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Line 437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Line 438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6" name="Group 439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1038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4" name="Clip" r:id="rId10" imgW="819000" imgH="847800" progId="">
                      <p:embed/>
                    </p:oleObj>
                  </mc:Choice>
                  <mc:Fallback>
                    <p:oleObj name="Clip" r:id="rId10" imgW="819000" imgH="847800" progId="">
                      <p:embed/>
                      <p:pic>
                        <p:nvPicPr>
                          <p:cNvPr id="0" name="Object 4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9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5" name="Clip" r:id="rId11" imgW="1266840" imgH="1200240" progId="">
                      <p:embed/>
                    </p:oleObj>
                  </mc:Choice>
                  <mc:Fallback>
                    <p:oleObj name="Clip" r:id="rId11" imgW="1266840" imgH="1200240" progId="">
                      <p:embed/>
                      <p:pic>
                        <p:nvPicPr>
                          <p:cNvPr id="0" name="Object 4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57" name="Group 442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1272" name="Picture 443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73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029" name="Object 460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" name="Clip" r:id="rId13" imgW="1305000" imgH="1085760" progId="">
                    <p:embed/>
                  </p:oleObj>
                </mc:Choice>
                <mc:Fallback>
                  <p:oleObj name="Clip" r:id="rId13" imgW="1305000" imgH="1085760" progId="">
                    <p:embed/>
                    <p:pic>
                      <p:nvPicPr>
                        <p:cNvPr id="0" name="Object 4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4" y="2240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8" name="Line 461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Line 462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Freeform 463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Line 464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62" name="Group 465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1264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5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3" name="Line 474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" name="Line 475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65" name="Group 476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1251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55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56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61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2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3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57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58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9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0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66" name="Group 490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1238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42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43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48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0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4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45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6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7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67" name="Group 504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1225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7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229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30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35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6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7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1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32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3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68" name="Line 518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Line 519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Line 520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Line 521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2" name="Line 522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3" name="Line 523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4" name="Line 524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5" name="Line 525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6" name="Line 526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" name="Line 527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30" name="Object 528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" name="Clip" r:id="rId15" imgW="1305000" imgH="1085760" progId="">
                    <p:embed/>
                  </p:oleObj>
                </mc:Choice>
                <mc:Fallback>
                  <p:oleObj name="Clip" r:id="rId15" imgW="1305000" imgH="1085760" progId="">
                    <p:embed/>
                    <p:pic>
                      <p:nvPicPr>
                        <p:cNvPr id="0" name="Object 5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1" y="33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529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" name="Clip" r:id="rId16" imgW="1305000" imgH="1085760" progId="">
                    <p:embed/>
                  </p:oleObj>
                </mc:Choice>
                <mc:Fallback>
                  <p:oleObj name="Clip" r:id="rId16" imgW="1305000" imgH="1085760" progId="">
                    <p:embed/>
                    <p:pic>
                      <p:nvPicPr>
                        <p:cNvPr id="0" name="Object 5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5" y="313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" name="Object 530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" name="Clip" r:id="rId17" imgW="1305000" imgH="1085760" progId="">
                    <p:embed/>
                  </p:oleObj>
                </mc:Choice>
                <mc:Fallback>
                  <p:oleObj name="Clip" r:id="rId17" imgW="1305000" imgH="1085760" progId="">
                    <p:embed/>
                    <p:pic>
                      <p:nvPicPr>
                        <p:cNvPr id="0" name="Object 5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3" y="3495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3" name="Object 531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" name="Clip" r:id="rId18" imgW="1305000" imgH="1085760" progId="">
                    <p:embed/>
                  </p:oleObj>
                </mc:Choice>
                <mc:Fallback>
                  <p:oleObj name="Clip" r:id="rId18" imgW="1305000" imgH="1085760" progId="">
                    <p:embed/>
                    <p:pic>
                      <p:nvPicPr>
                        <p:cNvPr id="0" name="Object 5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7" y="3497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78" name="Group 532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1036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1" name="Clip" r:id="rId19" imgW="819000" imgH="847800" progId="">
                      <p:embed/>
                    </p:oleObj>
                  </mc:Choice>
                  <mc:Fallback>
                    <p:oleObj name="Clip" r:id="rId19" imgW="819000" imgH="847800" progId="">
                      <p:embed/>
                      <p:pic>
                        <p:nvPicPr>
                          <p:cNvPr id="0" name="Object 5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7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2" name="Clip" r:id="rId20" imgW="1266840" imgH="1200240" progId="">
                      <p:embed/>
                    </p:oleObj>
                  </mc:Choice>
                  <mc:Fallback>
                    <p:oleObj name="Clip" r:id="rId20" imgW="1266840" imgH="1200240" progId="">
                      <p:embed/>
                      <p:pic>
                        <p:nvPicPr>
                          <p:cNvPr id="0" name="Object 5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79" name="Group 535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1034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3" name="Clip" r:id="rId21" imgW="819000" imgH="847800" progId="">
                      <p:embed/>
                    </p:oleObj>
                  </mc:Choice>
                  <mc:Fallback>
                    <p:oleObj name="Clip" r:id="rId21" imgW="819000" imgH="847800" progId="">
                      <p:embed/>
                      <p:pic>
                        <p:nvPicPr>
                          <p:cNvPr id="0" name="Object 5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5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4" name="Clip" r:id="rId22" imgW="1266840" imgH="1200240" progId="">
                      <p:embed/>
                    </p:oleObj>
                  </mc:Choice>
                  <mc:Fallback>
                    <p:oleObj name="Clip" r:id="rId22" imgW="1266840" imgH="1200240" progId="">
                      <p:embed/>
                      <p:pic>
                        <p:nvPicPr>
                          <p:cNvPr id="0" name="Object 5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80" name="Group 538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1208" name="Picture 539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09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1" name="Line 556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" name="Line 557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83" name="Group 558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1200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1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2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3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4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5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6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84" name="Line 567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" name="Line 568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" name="Line 569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" name="Line 570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" name="Line 571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" name="Line 572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" name="Line 573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" name="Line 574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" name="Line 575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" name="Line 576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Line 577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" name="Text Box 578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1196" name="Text Box 579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1197" name="Text Box 580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1198" name="Text Box 581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1199" name="Text Box 582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  <p:grpSp>
        <p:nvGrpSpPr>
          <p:cNvPr id="4745" name="Group 674"/>
          <p:cNvGrpSpPr>
            <a:grpSpLocks/>
          </p:cNvGrpSpPr>
          <p:nvPr/>
        </p:nvGrpSpPr>
        <p:grpSpPr bwMode="auto">
          <a:xfrm>
            <a:off x="465138" y="5464175"/>
            <a:ext cx="800100" cy="506413"/>
            <a:chOff x="293" y="3442"/>
            <a:chExt cx="504" cy="319"/>
          </a:xfrm>
        </p:grpSpPr>
        <p:grpSp>
          <p:nvGrpSpPr>
            <p:cNvPr id="1119" name="Group 585"/>
            <p:cNvGrpSpPr>
              <a:grpSpLocks/>
            </p:cNvGrpSpPr>
            <p:nvPr/>
          </p:nvGrpSpPr>
          <p:grpSpPr bwMode="auto">
            <a:xfrm>
              <a:off x="383" y="3442"/>
              <a:ext cx="228" cy="108"/>
              <a:chOff x="3600" y="219"/>
              <a:chExt cx="360" cy="175"/>
            </a:xfrm>
          </p:grpSpPr>
          <p:sp>
            <p:nvSpPr>
              <p:cNvPr id="1121" name="Oval 58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Line 58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Line 58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Rectangle 58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125" name="Oval 59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26" name="Group 59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31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" name="Line 5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" name="Line 5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7" name="Group 59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8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" name="Line 5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" name="Line 5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20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router</a:t>
              </a:r>
            </a:p>
          </p:txBody>
        </p:sp>
      </p:grpSp>
      <p:grpSp>
        <p:nvGrpSpPr>
          <p:cNvPr id="4749" name="Group 672"/>
          <p:cNvGrpSpPr>
            <a:grpSpLocks/>
          </p:cNvGrpSpPr>
          <p:nvPr/>
        </p:nvGrpSpPr>
        <p:grpSpPr bwMode="auto">
          <a:xfrm>
            <a:off x="146050" y="1325563"/>
            <a:ext cx="1458913" cy="1893887"/>
            <a:chOff x="92" y="835"/>
            <a:chExt cx="919" cy="1193"/>
          </a:xfrm>
        </p:grpSpPr>
        <p:grpSp>
          <p:nvGrpSpPr>
            <p:cNvPr id="1104" name="Group 599"/>
            <p:cNvGrpSpPr>
              <a:grpSpLocks/>
            </p:cNvGrpSpPr>
            <p:nvPr/>
          </p:nvGrpSpPr>
          <p:grpSpPr bwMode="auto">
            <a:xfrm>
              <a:off x="92" y="1416"/>
              <a:ext cx="220" cy="245"/>
              <a:chOff x="2870" y="1518"/>
              <a:chExt cx="292" cy="320"/>
            </a:xfrm>
          </p:grpSpPr>
          <p:graphicFrame>
            <p:nvGraphicFramePr>
              <p:cNvPr id="1027" name="Object 60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5" name="Clip" r:id="rId23" imgW="819000" imgH="847800" progId="">
                      <p:embed/>
                    </p:oleObj>
                  </mc:Choice>
                  <mc:Fallback>
                    <p:oleObj name="Clip" r:id="rId23" imgW="819000" imgH="847800" progId="">
                      <p:embed/>
                      <p:pic>
                        <p:nvPicPr>
                          <p:cNvPr id="0" name="Object 6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8" name="Object 60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6" name="Clip" r:id="rId24" imgW="1266840" imgH="1200240" progId="">
                      <p:embed/>
                    </p:oleObj>
                  </mc:Choice>
                  <mc:Fallback>
                    <p:oleObj name="Clip" r:id="rId24" imgW="1266840" imgH="1200240" progId="">
                      <p:embed/>
                      <p:pic>
                        <p:nvPicPr>
                          <p:cNvPr id="0" name="Object 6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26" name="Object 602"/>
            <p:cNvGraphicFramePr>
              <a:graphicFrameLocks noChangeAspect="1"/>
            </p:cNvGraphicFramePr>
            <p:nvPr/>
          </p:nvGraphicFramePr>
          <p:xfrm>
            <a:off x="131" y="843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" name="Clip" r:id="rId25" imgW="1305000" imgH="1085760" progId="">
                    <p:embed/>
                  </p:oleObj>
                </mc:Choice>
                <mc:Fallback>
                  <p:oleObj name="Clip" r:id="rId25" imgW="1305000" imgH="1085760" progId="">
                    <p:embed/>
                    <p:pic>
                      <p:nvPicPr>
                        <p:cNvPr id="0" name="Object 6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" y="843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05" name="Group 603"/>
            <p:cNvGrpSpPr>
              <a:grpSpLocks/>
            </p:cNvGrpSpPr>
            <p:nvPr/>
          </p:nvGrpSpPr>
          <p:grpSpPr bwMode="auto">
            <a:xfrm>
              <a:off x="171" y="1105"/>
              <a:ext cx="148" cy="241"/>
              <a:chOff x="4180" y="783"/>
              <a:chExt cx="150" cy="307"/>
            </a:xfrm>
          </p:grpSpPr>
          <p:sp>
            <p:nvSpPr>
              <p:cNvPr id="1111" name="AutoShape 60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Rectangle 60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Rectangle 60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AutoShape 60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Line 60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" name="Line 60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Rectangle 6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Rectangle 6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106" name="Picture 661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2" y="176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7" name="Text Box 663"/>
            <p:cNvSpPr txBox="1">
              <a:spLocks noChangeArrowheads="1"/>
            </p:cNvSpPr>
            <p:nvPr/>
          </p:nvSpPr>
          <p:spPr bwMode="auto">
            <a:xfrm>
              <a:off x="348" y="835"/>
              <a:ext cx="2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PC</a:t>
              </a:r>
            </a:p>
          </p:txBody>
        </p:sp>
        <p:sp>
          <p:nvSpPr>
            <p:cNvPr id="1108" name="Text Box 664"/>
            <p:cNvSpPr txBox="1">
              <a:spLocks noChangeArrowheads="1"/>
            </p:cNvSpPr>
            <p:nvPr/>
          </p:nvSpPr>
          <p:spPr bwMode="auto">
            <a:xfrm>
              <a:off x="334" y="1107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1109" name="Text Box 665"/>
            <p:cNvSpPr txBox="1">
              <a:spLocks noChangeArrowheads="1"/>
            </p:cNvSpPr>
            <p:nvPr/>
          </p:nvSpPr>
          <p:spPr bwMode="auto">
            <a:xfrm>
              <a:off x="345" y="1437"/>
              <a:ext cx="60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laptop</a:t>
              </a:r>
            </a:p>
          </p:txBody>
        </p:sp>
        <p:sp>
          <p:nvSpPr>
            <p:cNvPr id="1110" name="Text Box 667"/>
            <p:cNvSpPr txBox="1">
              <a:spLocks noChangeArrowheads="1"/>
            </p:cNvSpPr>
            <p:nvPr/>
          </p:nvSpPr>
          <p:spPr bwMode="auto">
            <a:xfrm>
              <a:off x="359" y="1738"/>
              <a:ext cx="65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cellular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handheld</a:t>
              </a:r>
            </a:p>
          </p:txBody>
        </p:sp>
      </p:grpSp>
      <p:grpSp>
        <p:nvGrpSpPr>
          <p:cNvPr id="4752" name="Group 673"/>
          <p:cNvGrpSpPr>
            <a:grpSpLocks/>
          </p:cNvGrpSpPr>
          <p:nvPr/>
        </p:nvGrpSpPr>
        <p:grpSpPr bwMode="auto">
          <a:xfrm>
            <a:off x="338138" y="3865563"/>
            <a:ext cx="1431925" cy="992187"/>
            <a:chOff x="213" y="2435"/>
            <a:chExt cx="902" cy="625"/>
          </a:xfrm>
        </p:grpSpPr>
        <p:grpSp>
          <p:nvGrpSpPr>
            <p:cNvPr id="1052" name="Group 612"/>
            <p:cNvGrpSpPr>
              <a:grpSpLocks/>
            </p:cNvGrpSpPr>
            <p:nvPr/>
          </p:nvGrpSpPr>
          <p:grpSpPr bwMode="auto">
            <a:xfrm>
              <a:off x="213" y="2446"/>
              <a:ext cx="149" cy="213"/>
              <a:chOff x="2556" y="2689"/>
              <a:chExt cx="183" cy="255"/>
            </a:xfrm>
          </p:grpSpPr>
          <p:pic>
            <p:nvPicPr>
              <p:cNvPr id="1087" name="Picture 613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8" name="Freeform 61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61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61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61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61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61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62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Freeform 62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Freeform 62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62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Freeform 62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62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62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Freeform 62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Freeform 62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62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3" name="Group 630"/>
            <p:cNvGrpSpPr>
              <a:grpSpLocks/>
            </p:cNvGrpSpPr>
            <p:nvPr/>
          </p:nvGrpSpPr>
          <p:grpSpPr bwMode="auto">
            <a:xfrm>
              <a:off x="382" y="2435"/>
              <a:ext cx="139" cy="238"/>
              <a:chOff x="3796" y="1043"/>
              <a:chExt cx="865" cy="1237"/>
            </a:xfrm>
          </p:grpSpPr>
          <p:sp>
            <p:nvSpPr>
              <p:cNvPr id="1057" name="Line 6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8" name="Line 6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9" name="Line 6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0" name="Line 6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1" name="Line 6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2" name="Line 6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3" name="Line 6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4" name="Line 6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5" name="Line 6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6" name="Line 6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7" name="Line 6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8" name="Line 6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69" name="Line 6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70" name="Line 6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71" name="Line 6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072" name="Group 6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083" name="Line 6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4" name="Line 6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5" name="Line 6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6" name="Line 6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73" name="Group 6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079" name="Line 6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0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1" name="Line 6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82" name="Line 6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74" name="Group 6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075" name="Line 6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6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7" name="Line 6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8" name="Line 6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054" name="Text Box 666"/>
            <p:cNvSpPr txBox="1">
              <a:spLocks noChangeArrowheads="1"/>
            </p:cNvSpPr>
            <p:nvPr/>
          </p:nvSpPr>
          <p:spPr bwMode="auto">
            <a:xfrm>
              <a:off x="564" y="2770"/>
              <a:ext cx="44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links</a:t>
              </a:r>
            </a:p>
          </p:txBody>
        </p:sp>
        <p:sp>
          <p:nvSpPr>
            <p:cNvPr id="1055" name="Line 668"/>
            <p:cNvSpPr>
              <a:spLocks noChangeShapeType="1"/>
            </p:cNvSpPr>
            <p:nvPr/>
          </p:nvSpPr>
          <p:spPr bwMode="auto">
            <a:xfrm>
              <a:off x="243" y="2838"/>
              <a:ext cx="2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46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access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points</a:t>
              </a:r>
            </a:p>
          </p:txBody>
        </p:sp>
      </p:grp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381125" y="3289300"/>
            <a:ext cx="336867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communication links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fiber, copper, radio, satellite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transmission rate = 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bandwidth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439863" y="5307013"/>
            <a:ext cx="3779837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routers:</a:t>
            </a:r>
            <a:r>
              <a:rPr lang="en-US">
                <a:latin typeface="Comic Sans MS" pitchFamily="66" charset="0"/>
              </a:rPr>
              <a:t> forward packets (chunks of data)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6024283" y="383241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j-lt"/>
              </a:rPr>
              <a:t>TCP/IP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smtClean="0"/>
              <a:t>What’s the Internet: a service view</a:t>
            </a:r>
            <a:endParaRPr lang="en-US" smtClean="0"/>
          </a:p>
        </p:txBody>
      </p:sp>
      <p:sp>
        <p:nvSpPr>
          <p:cNvPr id="30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233488"/>
            <a:ext cx="4640263" cy="5145087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communication </a:t>
            </a:r>
            <a:r>
              <a:rPr lang="en-US" sz="2400" i="1" smtClean="0">
                <a:solidFill>
                  <a:srgbClr val="FF0000"/>
                </a:solidFill>
              </a:rPr>
              <a:t>infrastructure </a:t>
            </a:r>
            <a:r>
              <a:rPr lang="en-US" sz="2400" smtClean="0"/>
              <a:t>enables distributed applications:</a:t>
            </a:r>
          </a:p>
          <a:p>
            <a:pPr lvl="1"/>
            <a:r>
              <a:rPr lang="en-US" smtClean="0"/>
              <a:t>Web, VoIP, email, games, e-commerce, file sharing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communication services provided to apps:</a:t>
            </a:r>
            <a:endParaRPr lang="en-US" sz="2400" smtClean="0"/>
          </a:p>
          <a:p>
            <a:pPr lvl="1"/>
            <a:r>
              <a:rPr lang="en-US" smtClean="0"/>
              <a:t>reliable data delivery from source to destination</a:t>
            </a:r>
          </a:p>
          <a:p>
            <a:pPr lvl="1"/>
            <a:r>
              <a:rPr lang="en-US" smtClean="0"/>
              <a:t>“best effort” (unreliable) data delivery</a:t>
            </a:r>
          </a:p>
        </p:txBody>
      </p:sp>
      <p:grpSp>
        <p:nvGrpSpPr>
          <p:cNvPr id="3091" name="Group 583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3092" name="Freeform 26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26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604 w 765"/>
                <a:gd name="T1" fmla="*/ 14 h 459"/>
                <a:gd name="T2" fmla="*/ 410 w 765"/>
                <a:gd name="T3" fmla="*/ 100 h 459"/>
                <a:gd name="T4" fmla="*/ 137 w 765"/>
                <a:gd name="T5" fmla="*/ 143 h 459"/>
                <a:gd name="T6" fmla="*/ 20 w 765"/>
                <a:gd name="T7" fmla="*/ 482 h 459"/>
                <a:gd name="T8" fmla="*/ 256 w 765"/>
                <a:gd name="T9" fmla="*/ 636 h 459"/>
                <a:gd name="T10" fmla="*/ 493 w 765"/>
                <a:gd name="T11" fmla="*/ 611 h 459"/>
                <a:gd name="T12" fmla="*/ 832 w 765"/>
                <a:gd name="T13" fmla="*/ 636 h 459"/>
                <a:gd name="T14" fmla="*/ 995 w 765"/>
                <a:gd name="T15" fmla="*/ 622 h 459"/>
                <a:gd name="T16" fmla="*/ 1071 w 765"/>
                <a:gd name="T17" fmla="*/ 533 h 459"/>
                <a:gd name="T18" fmla="*/ 1069 w 765"/>
                <a:gd name="T19" fmla="*/ 227 h 459"/>
                <a:gd name="T20" fmla="*/ 943 w 765"/>
                <a:gd name="T21" fmla="*/ 49 h 459"/>
                <a:gd name="T22" fmla="*/ 604 w 765"/>
                <a:gd name="T23" fmla="*/ 14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6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5" name="Group 26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3392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3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3096" name="Group 26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3362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3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4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5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6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7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8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69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0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1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2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3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4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5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76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377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388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9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90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91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378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384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5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6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7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379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380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1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2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383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97" name="Group 30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3359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60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1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098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99" name="Group 30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3085" name="Object 3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2" name="Clip" r:id="rId6" imgW="819000" imgH="847800" progId="">
                      <p:embed/>
                    </p:oleObj>
                  </mc:Choice>
                  <mc:Fallback>
                    <p:oleObj name="Clip" r:id="rId6" imgW="819000" imgH="847800" progId="">
                      <p:embed/>
                      <p:pic>
                        <p:nvPicPr>
                          <p:cNvPr id="0" name="Object 3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6" name="Object 3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3" name="Clip" r:id="rId8" imgW="1266840" imgH="1200240" progId="">
                      <p:embed/>
                    </p:oleObj>
                  </mc:Choice>
                  <mc:Fallback>
                    <p:oleObj name="Clip" r:id="rId8" imgW="1266840" imgH="1200240" progId="">
                      <p:embed/>
                      <p:pic>
                        <p:nvPicPr>
                          <p:cNvPr id="0" name="Object 3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00" name="Group 30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3346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7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9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50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51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56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7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8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52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53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4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5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1" name="Group 32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3333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4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5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6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37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38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43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4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5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39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40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1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2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2" name="Group 33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3320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1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2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3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24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25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30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31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32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26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27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8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9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3" name="Group 35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3307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9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0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311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12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17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8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9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13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14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5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6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4" name="Group 36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3294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5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6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98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99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04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5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6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00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01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2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3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5" name="Group 37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3281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4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85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86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91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87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88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0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6" name="Group 39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3268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9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0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1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72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73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78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74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75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6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7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7" name="Group 40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3255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8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59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60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65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66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67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61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62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63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64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8" name="Group 42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3242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3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4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5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46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47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52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3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4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48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49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0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1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109" name="Line 43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Line 43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Line 43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Line 43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Line 43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14" name="Group 43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3083" name="Object 4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4" name="Clip" r:id="rId10" imgW="819000" imgH="847800" progId="">
                      <p:embed/>
                    </p:oleObj>
                  </mc:Choice>
                  <mc:Fallback>
                    <p:oleObj name="Clip" r:id="rId10" imgW="819000" imgH="847800" progId="">
                      <p:embed/>
                      <p:pic>
                        <p:nvPicPr>
                          <p:cNvPr id="0" name="Object 4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4" name="Object 4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5" name="Clip" r:id="rId11" imgW="1266840" imgH="1200240" progId="">
                      <p:embed/>
                    </p:oleObj>
                  </mc:Choice>
                  <mc:Fallback>
                    <p:oleObj name="Clip" r:id="rId11" imgW="1266840" imgH="1200240" progId="">
                      <p:embed/>
                      <p:pic>
                        <p:nvPicPr>
                          <p:cNvPr id="0" name="Object 4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15" name="Group 44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3225" name="Picture 443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26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3074" name="Object 460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6" name="Clip" r:id="rId13" imgW="1305000" imgH="1085760" progId="">
                    <p:embed/>
                  </p:oleObj>
                </mc:Choice>
                <mc:Fallback>
                  <p:oleObj name="Clip" r:id="rId13" imgW="1305000" imgH="1085760" progId="">
                    <p:embed/>
                    <p:pic>
                      <p:nvPicPr>
                        <p:cNvPr id="0" name="Object 4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" y="2006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6" name="Line 46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Line 46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46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Line 46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20" name="Group 46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3217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8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9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0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1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2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3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4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21" name="Line 47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" name="Line 47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23" name="Group 47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3204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5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6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7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208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09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14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5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6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10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11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2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3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24" name="Group 49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3191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2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3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4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95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96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01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2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3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7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98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9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0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25" name="Group 50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3178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182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83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188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9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0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84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85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6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7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126" name="Line 51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Line 51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Line 52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Line 52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Line 52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Line 52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Line 52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Line 52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Line 52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Line 52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075" name="Object 528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7" name="Clip" r:id="rId15" imgW="1305000" imgH="1085760" progId="">
                    <p:embed/>
                  </p:oleObj>
                </mc:Choice>
                <mc:Fallback>
                  <p:oleObj name="Clip" r:id="rId15" imgW="1305000" imgH="1085760" progId="">
                    <p:embed/>
                    <p:pic>
                      <p:nvPicPr>
                        <p:cNvPr id="0" name="Object 5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31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529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8" name="Clip" r:id="rId16" imgW="1305000" imgH="1085760" progId="">
                    <p:embed/>
                  </p:oleObj>
                </mc:Choice>
                <mc:Fallback>
                  <p:oleObj name="Clip" r:id="rId16" imgW="1305000" imgH="1085760" progId="">
                    <p:embed/>
                    <p:pic>
                      <p:nvPicPr>
                        <p:cNvPr id="0" name="Object 5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1" y="290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530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9" name="Clip" r:id="rId17" imgW="1305000" imgH="1085760" progId="">
                    <p:embed/>
                  </p:oleObj>
                </mc:Choice>
                <mc:Fallback>
                  <p:oleObj name="Clip" r:id="rId17" imgW="1305000" imgH="1085760" progId="">
                    <p:embed/>
                    <p:pic>
                      <p:nvPicPr>
                        <p:cNvPr id="0" name="Object 5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" y="3261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531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0" name="Clip" r:id="rId18" imgW="1305000" imgH="1085760" progId="">
                    <p:embed/>
                  </p:oleObj>
                </mc:Choice>
                <mc:Fallback>
                  <p:oleObj name="Clip" r:id="rId18" imgW="1305000" imgH="1085760" progId="">
                    <p:embed/>
                    <p:pic>
                      <p:nvPicPr>
                        <p:cNvPr id="0" name="Object 5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263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36" name="Group 53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3081" name="Object 5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61" name="Clip" r:id="rId19" imgW="819000" imgH="847800" progId="">
                      <p:embed/>
                    </p:oleObj>
                  </mc:Choice>
                  <mc:Fallback>
                    <p:oleObj name="Clip" r:id="rId19" imgW="819000" imgH="847800" progId="">
                      <p:embed/>
                      <p:pic>
                        <p:nvPicPr>
                          <p:cNvPr id="0" name="Object 5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2" name="Object 5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62" name="Clip" r:id="rId20" imgW="1266840" imgH="1200240" progId="">
                      <p:embed/>
                    </p:oleObj>
                  </mc:Choice>
                  <mc:Fallback>
                    <p:oleObj name="Clip" r:id="rId20" imgW="1266840" imgH="1200240" progId="">
                      <p:embed/>
                      <p:pic>
                        <p:nvPicPr>
                          <p:cNvPr id="0" name="Object 5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37" name="Group 53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3079" name="Object 53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63" name="Clip" r:id="rId21" imgW="819000" imgH="847800" progId="">
                      <p:embed/>
                    </p:oleObj>
                  </mc:Choice>
                  <mc:Fallback>
                    <p:oleObj name="Clip" r:id="rId21" imgW="819000" imgH="847800" progId="">
                      <p:embed/>
                      <p:pic>
                        <p:nvPicPr>
                          <p:cNvPr id="0" name="Object 5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0" name="Object 53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64" name="Clip" r:id="rId22" imgW="1266840" imgH="1200240" progId="">
                      <p:embed/>
                    </p:oleObj>
                  </mc:Choice>
                  <mc:Fallback>
                    <p:oleObj name="Clip" r:id="rId22" imgW="1266840" imgH="1200240" progId="">
                      <p:embed/>
                      <p:pic>
                        <p:nvPicPr>
                          <p:cNvPr id="0" name="Object 5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38" name="Group 53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3161" name="Picture 539" descr="31u_bnrz[1]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62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12 w 199"/>
                  <a:gd name="T1" fmla="*/ 5 h 232"/>
                  <a:gd name="T2" fmla="*/ 9 w 199"/>
                  <a:gd name="T3" fmla="*/ 7 h 232"/>
                  <a:gd name="T4" fmla="*/ 7 w 199"/>
                  <a:gd name="T5" fmla="*/ 8 h 232"/>
                  <a:gd name="T6" fmla="*/ 5 w 199"/>
                  <a:gd name="T7" fmla="*/ 11 h 232"/>
                  <a:gd name="T8" fmla="*/ 3 w 199"/>
                  <a:gd name="T9" fmla="*/ 13 h 232"/>
                  <a:gd name="T10" fmla="*/ 2 w 199"/>
                  <a:gd name="T11" fmla="*/ 15 h 232"/>
                  <a:gd name="T12" fmla="*/ 1 w 199"/>
                  <a:gd name="T13" fmla="*/ 18 h 232"/>
                  <a:gd name="T14" fmla="*/ 0 w 199"/>
                  <a:gd name="T15" fmla="*/ 21 h 232"/>
                  <a:gd name="T16" fmla="*/ 0 w 199"/>
                  <a:gd name="T17" fmla="*/ 24 h 232"/>
                  <a:gd name="T18" fmla="*/ 0 w 199"/>
                  <a:gd name="T19" fmla="*/ 28 h 232"/>
                  <a:gd name="T20" fmla="*/ 2 w 199"/>
                  <a:gd name="T21" fmla="*/ 31 h 232"/>
                  <a:gd name="T22" fmla="*/ 4 w 199"/>
                  <a:gd name="T23" fmla="*/ 34 h 232"/>
                  <a:gd name="T24" fmla="*/ 7 w 199"/>
                  <a:gd name="T25" fmla="*/ 36 h 232"/>
                  <a:gd name="T26" fmla="*/ 11 w 199"/>
                  <a:gd name="T27" fmla="*/ 38 h 232"/>
                  <a:gd name="T28" fmla="*/ 15 w 199"/>
                  <a:gd name="T29" fmla="*/ 39 h 232"/>
                  <a:gd name="T30" fmla="*/ 18 w 199"/>
                  <a:gd name="T31" fmla="*/ 39 h 232"/>
                  <a:gd name="T32" fmla="*/ 22 w 199"/>
                  <a:gd name="T33" fmla="*/ 38 h 232"/>
                  <a:gd name="T34" fmla="*/ 23 w 199"/>
                  <a:gd name="T35" fmla="*/ 38 h 232"/>
                  <a:gd name="T36" fmla="*/ 24 w 199"/>
                  <a:gd name="T37" fmla="*/ 38 h 232"/>
                  <a:gd name="T38" fmla="*/ 24 w 199"/>
                  <a:gd name="T39" fmla="*/ 37 h 232"/>
                  <a:gd name="T40" fmla="*/ 25 w 199"/>
                  <a:gd name="T41" fmla="*/ 37 h 232"/>
                  <a:gd name="T42" fmla="*/ 24 w 199"/>
                  <a:gd name="T43" fmla="*/ 36 h 232"/>
                  <a:gd name="T44" fmla="*/ 23 w 199"/>
                  <a:gd name="T45" fmla="*/ 35 h 232"/>
                  <a:gd name="T46" fmla="*/ 22 w 199"/>
                  <a:gd name="T47" fmla="*/ 34 h 232"/>
                  <a:gd name="T48" fmla="*/ 21 w 199"/>
                  <a:gd name="T49" fmla="*/ 34 h 232"/>
                  <a:gd name="T50" fmla="*/ 19 w 199"/>
                  <a:gd name="T51" fmla="*/ 33 h 232"/>
                  <a:gd name="T52" fmla="*/ 17 w 199"/>
                  <a:gd name="T53" fmla="*/ 33 h 232"/>
                  <a:gd name="T54" fmla="*/ 16 w 199"/>
                  <a:gd name="T55" fmla="*/ 32 h 232"/>
                  <a:gd name="T56" fmla="*/ 14 w 199"/>
                  <a:gd name="T57" fmla="*/ 32 h 232"/>
                  <a:gd name="T58" fmla="*/ 12 w 199"/>
                  <a:gd name="T59" fmla="*/ 31 h 232"/>
                  <a:gd name="T60" fmla="*/ 10 w 199"/>
                  <a:gd name="T61" fmla="*/ 31 h 232"/>
                  <a:gd name="T62" fmla="*/ 9 w 199"/>
                  <a:gd name="T63" fmla="*/ 30 h 232"/>
                  <a:gd name="T64" fmla="*/ 7 w 199"/>
                  <a:gd name="T65" fmla="*/ 28 h 232"/>
                  <a:gd name="T66" fmla="*/ 7 w 199"/>
                  <a:gd name="T67" fmla="*/ 22 h 232"/>
                  <a:gd name="T68" fmla="*/ 8 w 199"/>
                  <a:gd name="T69" fmla="*/ 16 h 232"/>
                  <a:gd name="T70" fmla="*/ 11 w 199"/>
                  <a:gd name="T71" fmla="*/ 12 h 232"/>
                  <a:gd name="T72" fmla="*/ 16 w 199"/>
                  <a:gd name="T73" fmla="*/ 8 h 232"/>
                  <a:gd name="T74" fmla="*/ 20 w 199"/>
                  <a:gd name="T75" fmla="*/ 6 h 232"/>
                  <a:gd name="T76" fmla="*/ 25 w 199"/>
                  <a:gd name="T77" fmla="*/ 4 h 232"/>
                  <a:gd name="T78" fmla="*/ 30 w 199"/>
                  <a:gd name="T79" fmla="*/ 2 h 232"/>
                  <a:gd name="T80" fmla="*/ 33 w 199"/>
                  <a:gd name="T81" fmla="*/ 1 h 232"/>
                  <a:gd name="T82" fmla="*/ 31 w 199"/>
                  <a:gd name="T83" fmla="*/ 0 h 232"/>
                  <a:gd name="T84" fmla="*/ 29 w 199"/>
                  <a:gd name="T85" fmla="*/ 0 h 232"/>
                  <a:gd name="T86" fmla="*/ 26 w 199"/>
                  <a:gd name="T87" fmla="*/ 0 h 232"/>
                  <a:gd name="T88" fmla="*/ 23 w 199"/>
                  <a:gd name="T89" fmla="*/ 1 h 232"/>
                  <a:gd name="T90" fmla="*/ 20 w 199"/>
                  <a:gd name="T91" fmla="*/ 2 h 232"/>
                  <a:gd name="T92" fmla="*/ 17 w 199"/>
                  <a:gd name="T93" fmla="*/ 3 h 232"/>
                  <a:gd name="T94" fmla="*/ 14 w 199"/>
                  <a:gd name="T95" fmla="*/ 4 h 232"/>
                  <a:gd name="T96" fmla="*/ 12 w 199"/>
                  <a:gd name="T97" fmla="*/ 5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9 w 128"/>
                  <a:gd name="T1" fmla="*/ 10 h 180"/>
                  <a:gd name="T2" fmla="*/ 19 w 128"/>
                  <a:gd name="T3" fmla="*/ 13 h 180"/>
                  <a:gd name="T4" fmla="*/ 19 w 128"/>
                  <a:gd name="T5" fmla="*/ 16 h 180"/>
                  <a:gd name="T6" fmla="*/ 18 w 128"/>
                  <a:gd name="T7" fmla="*/ 18 h 180"/>
                  <a:gd name="T8" fmla="*/ 16 w 128"/>
                  <a:gd name="T9" fmla="*/ 20 h 180"/>
                  <a:gd name="T10" fmla="*/ 13 w 128"/>
                  <a:gd name="T11" fmla="*/ 22 h 180"/>
                  <a:gd name="T12" fmla="*/ 10 w 128"/>
                  <a:gd name="T13" fmla="*/ 24 h 180"/>
                  <a:gd name="T14" fmla="*/ 8 w 128"/>
                  <a:gd name="T15" fmla="*/ 26 h 180"/>
                  <a:gd name="T16" fmla="*/ 5 w 128"/>
                  <a:gd name="T17" fmla="*/ 27 h 180"/>
                  <a:gd name="T18" fmla="*/ 5 w 128"/>
                  <a:gd name="T19" fmla="*/ 28 h 180"/>
                  <a:gd name="T20" fmla="*/ 5 w 128"/>
                  <a:gd name="T21" fmla="*/ 28 h 180"/>
                  <a:gd name="T22" fmla="*/ 5 w 128"/>
                  <a:gd name="T23" fmla="*/ 29 h 180"/>
                  <a:gd name="T24" fmla="*/ 5 w 128"/>
                  <a:gd name="T25" fmla="*/ 30 h 180"/>
                  <a:gd name="T26" fmla="*/ 6 w 128"/>
                  <a:gd name="T27" fmla="*/ 30 h 180"/>
                  <a:gd name="T28" fmla="*/ 6 w 128"/>
                  <a:gd name="T29" fmla="*/ 30 h 180"/>
                  <a:gd name="T30" fmla="*/ 6 w 128"/>
                  <a:gd name="T31" fmla="*/ 30 h 180"/>
                  <a:gd name="T32" fmla="*/ 7 w 128"/>
                  <a:gd name="T33" fmla="*/ 30 h 180"/>
                  <a:gd name="T34" fmla="*/ 10 w 128"/>
                  <a:gd name="T35" fmla="*/ 28 h 180"/>
                  <a:gd name="T36" fmla="*/ 13 w 128"/>
                  <a:gd name="T37" fmla="*/ 26 h 180"/>
                  <a:gd name="T38" fmla="*/ 16 w 128"/>
                  <a:gd name="T39" fmla="*/ 24 h 180"/>
                  <a:gd name="T40" fmla="*/ 19 w 128"/>
                  <a:gd name="T41" fmla="*/ 22 h 180"/>
                  <a:gd name="T42" fmla="*/ 21 w 128"/>
                  <a:gd name="T43" fmla="*/ 19 h 180"/>
                  <a:gd name="T44" fmla="*/ 22 w 128"/>
                  <a:gd name="T45" fmla="*/ 16 h 180"/>
                  <a:gd name="T46" fmla="*/ 22 w 128"/>
                  <a:gd name="T47" fmla="*/ 13 h 180"/>
                  <a:gd name="T48" fmla="*/ 21 w 128"/>
                  <a:gd name="T49" fmla="*/ 9 h 180"/>
                  <a:gd name="T50" fmla="*/ 19 w 128"/>
                  <a:gd name="T51" fmla="*/ 7 h 180"/>
                  <a:gd name="T52" fmla="*/ 17 w 128"/>
                  <a:gd name="T53" fmla="*/ 4 h 180"/>
                  <a:gd name="T54" fmla="*/ 14 w 128"/>
                  <a:gd name="T55" fmla="*/ 2 h 180"/>
                  <a:gd name="T56" fmla="*/ 10 w 128"/>
                  <a:gd name="T57" fmla="*/ 1 h 180"/>
                  <a:gd name="T58" fmla="*/ 6 w 128"/>
                  <a:gd name="T59" fmla="*/ 0 h 180"/>
                  <a:gd name="T60" fmla="*/ 3 w 128"/>
                  <a:gd name="T61" fmla="*/ 0 h 180"/>
                  <a:gd name="T62" fmla="*/ 1 w 128"/>
                  <a:gd name="T63" fmla="*/ 0 h 180"/>
                  <a:gd name="T64" fmla="*/ 0 w 128"/>
                  <a:gd name="T65" fmla="*/ 1 h 180"/>
                  <a:gd name="T66" fmla="*/ 2 w 128"/>
                  <a:gd name="T67" fmla="*/ 2 h 180"/>
                  <a:gd name="T68" fmla="*/ 5 w 128"/>
                  <a:gd name="T69" fmla="*/ 2 h 180"/>
                  <a:gd name="T70" fmla="*/ 8 w 128"/>
                  <a:gd name="T71" fmla="*/ 3 h 180"/>
                  <a:gd name="T72" fmla="*/ 10 w 128"/>
                  <a:gd name="T73" fmla="*/ 4 h 180"/>
                  <a:gd name="T74" fmla="*/ 13 w 128"/>
                  <a:gd name="T75" fmla="*/ 5 h 180"/>
                  <a:gd name="T76" fmla="*/ 15 w 128"/>
                  <a:gd name="T77" fmla="*/ 6 h 180"/>
                  <a:gd name="T78" fmla="*/ 17 w 128"/>
                  <a:gd name="T79" fmla="*/ 8 h 180"/>
                  <a:gd name="T80" fmla="*/ 19 w 128"/>
                  <a:gd name="T81" fmla="*/ 1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7 w 322"/>
                  <a:gd name="T1" fmla="*/ 12 h 378"/>
                  <a:gd name="T2" fmla="*/ 9 w 322"/>
                  <a:gd name="T3" fmla="*/ 19 h 378"/>
                  <a:gd name="T4" fmla="*/ 3 w 322"/>
                  <a:gd name="T5" fmla="*/ 28 h 378"/>
                  <a:gd name="T6" fmla="*/ 0 w 322"/>
                  <a:gd name="T7" fmla="*/ 38 h 378"/>
                  <a:gd name="T8" fmla="*/ 1 w 322"/>
                  <a:gd name="T9" fmla="*/ 44 h 378"/>
                  <a:gd name="T10" fmla="*/ 2 w 322"/>
                  <a:gd name="T11" fmla="*/ 47 h 378"/>
                  <a:gd name="T12" fmla="*/ 3 w 322"/>
                  <a:gd name="T13" fmla="*/ 50 h 378"/>
                  <a:gd name="T14" fmla="*/ 5 w 322"/>
                  <a:gd name="T15" fmla="*/ 52 h 378"/>
                  <a:gd name="T16" fmla="*/ 9 w 322"/>
                  <a:gd name="T17" fmla="*/ 54 h 378"/>
                  <a:gd name="T18" fmla="*/ 14 w 322"/>
                  <a:gd name="T19" fmla="*/ 56 h 378"/>
                  <a:gd name="T20" fmla="*/ 20 w 322"/>
                  <a:gd name="T21" fmla="*/ 58 h 378"/>
                  <a:gd name="T22" fmla="*/ 25 w 322"/>
                  <a:gd name="T23" fmla="*/ 60 h 378"/>
                  <a:gd name="T24" fmla="*/ 31 w 322"/>
                  <a:gd name="T25" fmla="*/ 61 h 378"/>
                  <a:gd name="T26" fmla="*/ 37 w 322"/>
                  <a:gd name="T27" fmla="*/ 62 h 378"/>
                  <a:gd name="T28" fmla="*/ 43 w 322"/>
                  <a:gd name="T29" fmla="*/ 62 h 378"/>
                  <a:gd name="T30" fmla="*/ 48 w 322"/>
                  <a:gd name="T31" fmla="*/ 63 h 378"/>
                  <a:gd name="T32" fmla="*/ 52 w 322"/>
                  <a:gd name="T33" fmla="*/ 63 h 378"/>
                  <a:gd name="T34" fmla="*/ 54 w 322"/>
                  <a:gd name="T35" fmla="*/ 62 h 378"/>
                  <a:gd name="T36" fmla="*/ 54 w 322"/>
                  <a:gd name="T37" fmla="*/ 60 h 378"/>
                  <a:gd name="T38" fmla="*/ 53 w 322"/>
                  <a:gd name="T39" fmla="*/ 59 h 378"/>
                  <a:gd name="T40" fmla="*/ 49 w 322"/>
                  <a:gd name="T41" fmla="*/ 58 h 378"/>
                  <a:gd name="T42" fmla="*/ 44 w 322"/>
                  <a:gd name="T43" fmla="*/ 57 h 378"/>
                  <a:gd name="T44" fmla="*/ 39 w 322"/>
                  <a:gd name="T45" fmla="*/ 56 h 378"/>
                  <a:gd name="T46" fmla="*/ 34 w 322"/>
                  <a:gd name="T47" fmla="*/ 55 h 378"/>
                  <a:gd name="T48" fmla="*/ 29 w 322"/>
                  <a:gd name="T49" fmla="*/ 54 h 378"/>
                  <a:gd name="T50" fmla="*/ 23 w 322"/>
                  <a:gd name="T51" fmla="*/ 53 h 378"/>
                  <a:gd name="T52" fmla="*/ 18 w 322"/>
                  <a:gd name="T53" fmla="*/ 52 h 378"/>
                  <a:gd name="T54" fmla="*/ 13 w 322"/>
                  <a:gd name="T55" fmla="*/ 50 h 378"/>
                  <a:gd name="T56" fmla="*/ 9 w 322"/>
                  <a:gd name="T57" fmla="*/ 47 h 378"/>
                  <a:gd name="T58" fmla="*/ 6 w 322"/>
                  <a:gd name="T59" fmla="*/ 43 h 378"/>
                  <a:gd name="T60" fmla="*/ 6 w 322"/>
                  <a:gd name="T61" fmla="*/ 39 h 378"/>
                  <a:gd name="T62" fmla="*/ 6 w 322"/>
                  <a:gd name="T63" fmla="*/ 33 h 378"/>
                  <a:gd name="T64" fmla="*/ 9 w 322"/>
                  <a:gd name="T65" fmla="*/ 28 h 378"/>
                  <a:gd name="T66" fmla="*/ 12 w 322"/>
                  <a:gd name="T67" fmla="*/ 23 h 378"/>
                  <a:gd name="T68" fmla="*/ 16 w 322"/>
                  <a:gd name="T69" fmla="*/ 18 h 378"/>
                  <a:gd name="T70" fmla="*/ 21 w 322"/>
                  <a:gd name="T71" fmla="*/ 14 h 378"/>
                  <a:gd name="T72" fmla="*/ 26 w 322"/>
                  <a:gd name="T73" fmla="*/ 9 h 378"/>
                  <a:gd name="T74" fmla="*/ 33 w 322"/>
                  <a:gd name="T75" fmla="*/ 6 h 378"/>
                  <a:gd name="T76" fmla="*/ 40 w 322"/>
                  <a:gd name="T77" fmla="*/ 3 h 378"/>
                  <a:gd name="T78" fmla="*/ 44 w 322"/>
                  <a:gd name="T79" fmla="*/ 1 h 378"/>
                  <a:gd name="T80" fmla="*/ 43 w 322"/>
                  <a:gd name="T81" fmla="*/ 0 h 378"/>
                  <a:gd name="T82" fmla="*/ 37 w 322"/>
                  <a:gd name="T83" fmla="*/ 1 h 378"/>
                  <a:gd name="T84" fmla="*/ 30 w 322"/>
                  <a:gd name="T85" fmla="*/ 3 h 378"/>
                  <a:gd name="T86" fmla="*/ 24 w 322"/>
                  <a:gd name="T87" fmla="*/ 6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39 w 283"/>
                  <a:gd name="T1" fmla="*/ 13 h 252"/>
                  <a:gd name="T2" fmla="*/ 41 w 283"/>
                  <a:gd name="T3" fmla="*/ 15 h 252"/>
                  <a:gd name="T4" fmla="*/ 43 w 283"/>
                  <a:gd name="T5" fmla="*/ 18 h 252"/>
                  <a:gd name="T6" fmla="*/ 43 w 283"/>
                  <a:gd name="T7" fmla="*/ 21 h 252"/>
                  <a:gd name="T8" fmla="*/ 43 w 283"/>
                  <a:gd name="T9" fmla="*/ 24 h 252"/>
                  <a:gd name="T10" fmla="*/ 43 w 283"/>
                  <a:gd name="T11" fmla="*/ 26 h 252"/>
                  <a:gd name="T12" fmla="*/ 42 w 283"/>
                  <a:gd name="T13" fmla="*/ 28 h 252"/>
                  <a:gd name="T14" fmla="*/ 41 w 283"/>
                  <a:gd name="T15" fmla="*/ 31 h 252"/>
                  <a:gd name="T16" fmla="*/ 39 w 283"/>
                  <a:gd name="T17" fmla="*/ 32 h 252"/>
                  <a:gd name="T18" fmla="*/ 37 w 283"/>
                  <a:gd name="T19" fmla="*/ 34 h 252"/>
                  <a:gd name="T20" fmla="*/ 36 w 283"/>
                  <a:gd name="T21" fmla="*/ 36 h 252"/>
                  <a:gd name="T22" fmla="*/ 34 w 283"/>
                  <a:gd name="T23" fmla="*/ 37 h 252"/>
                  <a:gd name="T24" fmla="*/ 32 w 283"/>
                  <a:gd name="T25" fmla="*/ 39 h 252"/>
                  <a:gd name="T26" fmla="*/ 32 w 283"/>
                  <a:gd name="T27" fmla="*/ 40 h 252"/>
                  <a:gd name="T28" fmla="*/ 32 w 283"/>
                  <a:gd name="T29" fmla="*/ 40 h 252"/>
                  <a:gd name="T30" fmla="*/ 32 w 283"/>
                  <a:gd name="T31" fmla="*/ 41 h 252"/>
                  <a:gd name="T32" fmla="*/ 32 w 283"/>
                  <a:gd name="T33" fmla="*/ 41 h 252"/>
                  <a:gd name="T34" fmla="*/ 33 w 283"/>
                  <a:gd name="T35" fmla="*/ 42 h 252"/>
                  <a:gd name="T36" fmla="*/ 34 w 283"/>
                  <a:gd name="T37" fmla="*/ 42 h 252"/>
                  <a:gd name="T38" fmla="*/ 34 w 283"/>
                  <a:gd name="T39" fmla="*/ 42 h 252"/>
                  <a:gd name="T40" fmla="*/ 35 w 283"/>
                  <a:gd name="T41" fmla="*/ 41 h 252"/>
                  <a:gd name="T42" fmla="*/ 39 w 283"/>
                  <a:gd name="T43" fmla="*/ 39 h 252"/>
                  <a:gd name="T44" fmla="*/ 42 w 283"/>
                  <a:gd name="T45" fmla="*/ 36 h 252"/>
                  <a:gd name="T46" fmla="*/ 45 w 283"/>
                  <a:gd name="T47" fmla="*/ 32 h 252"/>
                  <a:gd name="T48" fmla="*/ 46 w 283"/>
                  <a:gd name="T49" fmla="*/ 28 h 252"/>
                  <a:gd name="T50" fmla="*/ 47 w 283"/>
                  <a:gd name="T51" fmla="*/ 24 h 252"/>
                  <a:gd name="T52" fmla="*/ 47 w 283"/>
                  <a:gd name="T53" fmla="*/ 19 h 252"/>
                  <a:gd name="T54" fmla="*/ 45 w 283"/>
                  <a:gd name="T55" fmla="*/ 15 h 252"/>
                  <a:gd name="T56" fmla="*/ 42 w 283"/>
                  <a:gd name="T57" fmla="*/ 12 h 252"/>
                  <a:gd name="T58" fmla="*/ 40 w 283"/>
                  <a:gd name="T59" fmla="*/ 10 h 252"/>
                  <a:gd name="T60" fmla="*/ 37 w 283"/>
                  <a:gd name="T61" fmla="*/ 8 h 252"/>
                  <a:gd name="T62" fmla="*/ 34 w 283"/>
                  <a:gd name="T63" fmla="*/ 7 h 252"/>
                  <a:gd name="T64" fmla="*/ 31 w 283"/>
                  <a:gd name="T65" fmla="*/ 5 h 252"/>
                  <a:gd name="T66" fmla="*/ 27 w 283"/>
                  <a:gd name="T67" fmla="*/ 4 h 252"/>
                  <a:gd name="T68" fmla="*/ 24 w 283"/>
                  <a:gd name="T69" fmla="*/ 3 h 252"/>
                  <a:gd name="T70" fmla="*/ 20 w 283"/>
                  <a:gd name="T71" fmla="*/ 2 h 252"/>
                  <a:gd name="T72" fmla="*/ 17 w 283"/>
                  <a:gd name="T73" fmla="*/ 1 h 252"/>
                  <a:gd name="T74" fmla="*/ 14 w 283"/>
                  <a:gd name="T75" fmla="*/ 1 h 252"/>
                  <a:gd name="T76" fmla="*/ 11 w 283"/>
                  <a:gd name="T77" fmla="*/ 0 h 252"/>
                  <a:gd name="T78" fmla="*/ 8 w 283"/>
                  <a:gd name="T79" fmla="*/ 0 h 252"/>
                  <a:gd name="T80" fmla="*/ 6 w 283"/>
                  <a:gd name="T81" fmla="*/ 0 h 252"/>
                  <a:gd name="T82" fmla="*/ 3 w 283"/>
                  <a:gd name="T83" fmla="*/ 0 h 252"/>
                  <a:gd name="T84" fmla="*/ 2 w 283"/>
                  <a:gd name="T85" fmla="*/ 0 h 252"/>
                  <a:gd name="T86" fmla="*/ 1 w 283"/>
                  <a:gd name="T87" fmla="*/ 0 h 252"/>
                  <a:gd name="T88" fmla="*/ 0 w 283"/>
                  <a:gd name="T89" fmla="*/ 1 h 252"/>
                  <a:gd name="T90" fmla="*/ 2 w 283"/>
                  <a:gd name="T91" fmla="*/ 1 h 252"/>
                  <a:gd name="T92" fmla="*/ 4 w 283"/>
                  <a:gd name="T93" fmla="*/ 1 h 252"/>
                  <a:gd name="T94" fmla="*/ 6 w 283"/>
                  <a:gd name="T95" fmla="*/ 2 h 252"/>
                  <a:gd name="T96" fmla="*/ 9 w 283"/>
                  <a:gd name="T97" fmla="*/ 2 h 252"/>
                  <a:gd name="T98" fmla="*/ 11 w 283"/>
                  <a:gd name="T99" fmla="*/ 3 h 252"/>
                  <a:gd name="T100" fmla="*/ 14 w 283"/>
                  <a:gd name="T101" fmla="*/ 3 h 252"/>
                  <a:gd name="T102" fmla="*/ 16 w 283"/>
                  <a:gd name="T103" fmla="*/ 4 h 252"/>
                  <a:gd name="T104" fmla="*/ 19 w 283"/>
                  <a:gd name="T105" fmla="*/ 4 h 252"/>
                  <a:gd name="T106" fmla="*/ 21 w 283"/>
                  <a:gd name="T107" fmla="*/ 5 h 252"/>
                  <a:gd name="T108" fmla="*/ 24 w 283"/>
                  <a:gd name="T109" fmla="*/ 6 h 252"/>
                  <a:gd name="T110" fmla="*/ 27 w 283"/>
                  <a:gd name="T111" fmla="*/ 7 h 252"/>
                  <a:gd name="T112" fmla="*/ 29 w 283"/>
                  <a:gd name="T113" fmla="*/ 8 h 252"/>
                  <a:gd name="T114" fmla="*/ 32 w 283"/>
                  <a:gd name="T115" fmla="*/ 9 h 252"/>
                  <a:gd name="T116" fmla="*/ 35 w 283"/>
                  <a:gd name="T117" fmla="*/ 10 h 252"/>
                  <a:gd name="T118" fmla="*/ 37 w 283"/>
                  <a:gd name="T119" fmla="*/ 11 h 252"/>
                  <a:gd name="T120" fmla="*/ 39 w 283"/>
                  <a:gd name="T121" fmla="*/ 13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21 h 238"/>
                  <a:gd name="T2" fmla="*/ 0 w 114"/>
                  <a:gd name="T3" fmla="*/ 24 h 238"/>
                  <a:gd name="T4" fmla="*/ 1 w 114"/>
                  <a:gd name="T5" fmla="*/ 28 h 238"/>
                  <a:gd name="T6" fmla="*/ 2 w 114"/>
                  <a:gd name="T7" fmla="*/ 30 h 238"/>
                  <a:gd name="T8" fmla="*/ 4 w 114"/>
                  <a:gd name="T9" fmla="*/ 33 h 238"/>
                  <a:gd name="T10" fmla="*/ 6 w 114"/>
                  <a:gd name="T11" fmla="*/ 35 h 238"/>
                  <a:gd name="T12" fmla="*/ 9 w 114"/>
                  <a:gd name="T13" fmla="*/ 37 h 238"/>
                  <a:gd name="T14" fmla="*/ 12 w 114"/>
                  <a:gd name="T15" fmla="*/ 38 h 238"/>
                  <a:gd name="T16" fmla="*/ 15 w 114"/>
                  <a:gd name="T17" fmla="*/ 39 h 238"/>
                  <a:gd name="T18" fmla="*/ 16 w 114"/>
                  <a:gd name="T19" fmla="*/ 39 h 238"/>
                  <a:gd name="T20" fmla="*/ 17 w 114"/>
                  <a:gd name="T21" fmla="*/ 39 h 238"/>
                  <a:gd name="T22" fmla="*/ 18 w 114"/>
                  <a:gd name="T23" fmla="*/ 38 h 238"/>
                  <a:gd name="T24" fmla="*/ 19 w 114"/>
                  <a:gd name="T25" fmla="*/ 37 h 238"/>
                  <a:gd name="T26" fmla="*/ 19 w 114"/>
                  <a:gd name="T27" fmla="*/ 36 h 238"/>
                  <a:gd name="T28" fmla="*/ 18 w 114"/>
                  <a:gd name="T29" fmla="*/ 35 h 238"/>
                  <a:gd name="T30" fmla="*/ 18 w 114"/>
                  <a:gd name="T31" fmla="*/ 35 h 238"/>
                  <a:gd name="T32" fmla="*/ 17 w 114"/>
                  <a:gd name="T33" fmla="*/ 34 h 238"/>
                  <a:gd name="T34" fmla="*/ 14 w 114"/>
                  <a:gd name="T35" fmla="*/ 33 h 238"/>
                  <a:gd name="T36" fmla="*/ 11 w 114"/>
                  <a:gd name="T37" fmla="*/ 32 h 238"/>
                  <a:gd name="T38" fmla="*/ 8 w 114"/>
                  <a:gd name="T39" fmla="*/ 29 h 238"/>
                  <a:gd name="T40" fmla="*/ 7 w 114"/>
                  <a:gd name="T41" fmla="*/ 27 h 238"/>
                  <a:gd name="T42" fmla="*/ 5 w 114"/>
                  <a:gd name="T43" fmla="*/ 24 h 238"/>
                  <a:gd name="T44" fmla="*/ 5 w 114"/>
                  <a:gd name="T45" fmla="*/ 21 h 238"/>
                  <a:gd name="T46" fmla="*/ 5 w 114"/>
                  <a:gd name="T47" fmla="*/ 18 h 238"/>
                  <a:gd name="T48" fmla="*/ 6 w 114"/>
                  <a:gd name="T49" fmla="*/ 15 h 238"/>
                  <a:gd name="T50" fmla="*/ 7 w 114"/>
                  <a:gd name="T51" fmla="*/ 12 h 238"/>
                  <a:gd name="T52" fmla="*/ 9 w 114"/>
                  <a:gd name="T53" fmla="*/ 10 h 238"/>
                  <a:gd name="T54" fmla="*/ 10 w 114"/>
                  <a:gd name="T55" fmla="*/ 8 h 238"/>
                  <a:gd name="T56" fmla="*/ 12 w 114"/>
                  <a:gd name="T57" fmla="*/ 6 h 238"/>
                  <a:gd name="T58" fmla="*/ 14 w 114"/>
                  <a:gd name="T59" fmla="*/ 5 h 238"/>
                  <a:gd name="T60" fmla="*/ 16 w 114"/>
                  <a:gd name="T61" fmla="*/ 3 h 238"/>
                  <a:gd name="T62" fmla="*/ 18 w 114"/>
                  <a:gd name="T63" fmla="*/ 1 h 238"/>
                  <a:gd name="T64" fmla="*/ 19 w 114"/>
                  <a:gd name="T65" fmla="*/ 0 h 238"/>
                  <a:gd name="T66" fmla="*/ 18 w 114"/>
                  <a:gd name="T67" fmla="*/ 0 h 238"/>
                  <a:gd name="T68" fmla="*/ 16 w 114"/>
                  <a:gd name="T69" fmla="*/ 1 h 238"/>
                  <a:gd name="T70" fmla="*/ 13 w 114"/>
                  <a:gd name="T71" fmla="*/ 3 h 238"/>
                  <a:gd name="T72" fmla="*/ 9 w 114"/>
                  <a:gd name="T73" fmla="*/ 6 h 238"/>
                  <a:gd name="T74" fmla="*/ 6 w 114"/>
                  <a:gd name="T75" fmla="*/ 9 h 238"/>
                  <a:gd name="T76" fmla="*/ 3 w 114"/>
                  <a:gd name="T77" fmla="*/ 13 h 238"/>
                  <a:gd name="T78" fmla="*/ 1 w 114"/>
                  <a:gd name="T79" fmla="*/ 17 h 238"/>
                  <a:gd name="T80" fmla="*/ 0 w 114"/>
                  <a:gd name="T81" fmla="*/ 21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35 w 246"/>
                  <a:gd name="T1" fmla="*/ 21 h 310"/>
                  <a:gd name="T2" fmla="*/ 37 w 246"/>
                  <a:gd name="T3" fmla="*/ 24 h 310"/>
                  <a:gd name="T4" fmla="*/ 38 w 246"/>
                  <a:gd name="T5" fmla="*/ 28 h 310"/>
                  <a:gd name="T6" fmla="*/ 37 w 246"/>
                  <a:gd name="T7" fmla="*/ 31 h 310"/>
                  <a:gd name="T8" fmla="*/ 35 w 246"/>
                  <a:gd name="T9" fmla="*/ 35 h 310"/>
                  <a:gd name="T10" fmla="*/ 31 w 246"/>
                  <a:gd name="T11" fmla="*/ 38 h 310"/>
                  <a:gd name="T12" fmla="*/ 28 w 246"/>
                  <a:gd name="T13" fmla="*/ 41 h 310"/>
                  <a:gd name="T14" fmla="*/ 24 w 246"/>
                  <a:gd name="T15" fmla="*/ 44 h 310"/>
                  <a:gd name="T16" fmla="*/ 22 w 246"/>
                  <a:gd name="T17" fmla="*/ 47 h 310"/>
                  <a:gd name="T18" fmla="*/ 21 w 246"/>
                  <a:gd name="T19" fmla="*/ 48 h 310"/>
                  <a:gd name="T20" fmla="*/ 20 w 246"/>
                  <a:gd name="T21" fmla="*/ 50 h 310"/>
                  <a:gd name="T22" fmla="*/ 20 w 246"/>
                  <a:gd name="T23" fmla="*/ 51 h 310"/>
                  <a:gd name="T24" fmla="*/ 22 w 246"/>
                  <a:gd name="T25" fmla="*/ 52 h 310"/>
                  <a:gd name="T26" fmla="*/ 23 w 246"/>
                  <a:gd name="T27" fmla="*/ 52 h 310"/>
                  <a:gd name="T28" fmla="*/ 26 w 246"/>
                  <a:gd name="T29" fmla="*/ 49 h 310"/>
                  <a:gd name="T30" fmla="*/ 30 w 246"/>
                  <a:gd name="T31" fmla="*/ 45 h 310"/>
                  <a:gd name="T32" fmla="*/ 35 w 246"/>
                  <a:gd name="T33" fmla="*/ 41 h 310"/>
                  <a:gd name="T34" fmla="*/ 39 w 246"/>
                  <a:gd name="T35" fmla="*/ 37 h 310"/>
                  <a:gd name="T36" fmla="*/ 41 w 246"/>
                  <a:gd name="T37" fmla="*/ 31 h 310"/>
                  <a:gd name="T38" fmla="*/ 40 w 246"/>
                  <a:gd name="T39" fmla="*/ 26 h 310"/>
                  <a:gd name="T40" fmla="*/ 38 w 246"/>
                  <a:gd name="T41" fmla="*/ 20 h 310"/>
                  <a:gd name="T42" fmla="*/ 34 w 246"/>
                  <a:gd name="T43" fmla="*/ 16 h 310"/>
                  <a:gd name="T44" fmla="*/ 30 w 246"/>
                  <a:gd name="T45" fmla="*/ 12 h 310"/>
                  <a:gd name="T46" fmla="*/ 25 w 246"/>
                  <a:gd name="T47" fmla="*/ 10 h 310"/>
                  <a:gd name="T48" fmla="*/ 21 w 246"/>
                  <a:gd name="T49" fmla="*/ 7 h 310"/>
                  <a:gd name="T50" fmla="*/ 16 w 246"/>
                  <a:gd name="T51" fmla="*/ 5 h 310"/>
                  <a:gd name="T52" fmla="*/ 12 w 246"/>
                  <a:gd name="T53" fmla="*/ 3 h 310"/>
                  <a:gd name="T54" fmla="*/ 8 w 246"/>
                  <a:gd name="T55" fmla="*/ 1 h 310"/>
                  <a:gd name="T56" fmla="*/ 4 w 246"/>
                  <a:gd name="T57" fmla="*/ 0 h 310"/>
                  <a:gd name="T58" fmla="*/ 1 w 246"/>
                  <a:gd name="T59" fmla="*/ 0 h 310"/>
                  <a:gd name="T60" fmla="*/ 1 w 246"/>
                  <a:gd name="T61" fmla="*/ 1 h 310"/>
                  <a:gd name="T62" fmla="*/ 5 w 246"/>
                  <a:gd name="T63" fmla="*/ 2 h 310"/>
                  <a:gd name="T64" fmla="*/ 9 w 246"/>
                  <a:gd name="T65" fmla="*/ 4 h 310"/>
                  <a:gd name="T66" fmla="*/ 13 w 246"/>
                  <a:gd name="T67" fmla="*/ 6 h 310"/>
                  <a:gd name="T68" fmla="*/ 18 w 246"/>
                  <a:gd name="T69" fmla="*/ 9 h 310"/>
                  <a:gd name="T70" fmla="*/ 22 w 246"/>
                  <a:gd name="T71" fmla="*/ 12 h 310"/>
                  <a:gd name="T72" fmla="*/ 27 w 246"/>
                  <a:gd name="T73" fmla="*/ 15 h 310"/>
                  <a:gd name="T74" fmla="*/ 31 w 246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5 w 83"/>
                  <a:gd name="T1" fmla="*/ 2 h 187"/>
                  <a:gd name="T2" fmla="*/ 5 w 83"/>
                  <a:gd name="T3" fmla="*/ 1 h 187"/>
                  <a:gd name="T4" fmla="*/ 4 w 83"/>
                  <a:gd name="T5" fmla="*/ 0 h 187"/>
                  <a:gd name="T6" fmla="*/ 3 w 83"/>
                  <a:gd name="T7" fmla="*/ 0 h 187"/>
                  <a:gd name="T8" fmla="*/ 2 w 83"/>
                  <a:gd name="T9" fmla="*/ 0 h 187"/>
                  <a:gd name="T10" fmla="*/ 1 w 83"/>
                  <a:gd name="T11" fmla="*/ 0 h 187"/>
                  <a:gd name="T12" fmla="*/ 1 w 83"/>
                  <a:gd name="T13" fmla="*/ 1 h 187"/>
                  <a:gd name="T14" fmla="*/ 0 w 83"/>
                  <a:gd name="T15" fmla="*/ 2 h 187"/>
                  <a:gd name="T16" fmla="*/ 0 w 83"/>
                  <a:gd name="T17" fmla="*/ 3 h 187"/>
                  <a:gd name="T18" fmla="*/ 1 w 83"/>
                  <a:gd name="T19" fmla="*/ 7 h 187"/>
                  <a:gd name="T20" fmla="*/ 3 w 83"/>
                  <a:gd name="T21" fmla="*/ 12 h 187"/>
                  <a:gd name="T22" fmla="*/ 5 w 83"/>
                  <a:gd name="T23" fmla="*/ 17 h 187"/>
                  <a:gd name="T24" fmla="*/ 7 w 83"/>
                  <a:gd name="T25" fmla="*/ 21 h 187"/>
                  <a:gd name="T26" fmla="*/ 9 w 83"/>
                  <a:gd name="T27" fmla="*/ 25 h 187"/>
                  <a:gd name="T28" fmla="*/ 11 w 83"/>
                  <a:gd name="T29" fmla="*/ 28 h 187"/>
                  <a:gd name="T30" fmla="*/ 13 w 83"/>
                  <a:gd name="T31" fmla="*/ 31 h 187"/>
                  <a:gd name="T32" fmla="*/ 14 w 83"/>
                  <a:gd name="T33" fmla="*/ 31 h 187"/>
                  <a:gd name="T34" fmla="*/ 13 w 83"/>
                  <a:gd name="T35" fmla="*/ 29 h 187"/>
                  <a:gd name="T36" fmla="*/ 13 w 83"/>
                  <a:gd name="T37" fmla="*/ 26 h 187"/>
                  <a:gd name="T38" fmla="*/ 11 w 83"/>
                  <a:gd name="T39" fmla="*/ 23 h 187"/>
                  <a:gd name="T40" fmla="*/ 10 w 83"/>
                  <a:gd name="T41" fmla="*/ 19 h 187"/>
                  <a:gd name="T42" fmla="*/ 9 w 83"/>
                  <a:gd name="T43" fmla="*/ 15 h 187"/>
                  <a:gd name="T44" fmla="*/ 7 w 83"/>
                  <a:gd name="T45" fmla="*/ 10 h 187"/>
                  <a:gd name="T46" fmla="*/ 6 w 83"/>
                  <a:gd name="T47" fmla="*/ 6 h 187"/>
                  <a:gd name="T48" fmla="*/ 5 w 83"/>
                  <a:gd name="T49" fmla="*/ 2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4 w 44"/>
                  <a:gd name="T1" fmla="*/ 2 h 94"/>
                  <a:gd name="T2" fmla="*/ 3 w 44"/>
                  <a:gd name="T3" fmla="*/ 1 h 94"/>
                  <a:gd name="T4" fmla="*/ 3 w 44"/>
                  <a:gd name="T5" fmla="*/ 0 h 94"/>
                  <a:gd name="T6" fmla="*/ 2 w 44"/>
                  <a:gd name="T7" fmla="*/ 0 h 94"/>
                  <a:gd name="T8" fmla="*/ 2 w 44"/>
                  <a:gd name="T9" fmla="*/ 0 h 94"/>
                  <a:gd name="T10" fmla="*/ 1 w 44"/>
                  <a:gd name="T11" fmla="*/ 0 h 94"/>
                  <a:gd name="T12" fmla="*/ 0 w 44"/>
                  <a:gd name="T13" fmla="*/ 1 h 94"/>
                  <a:gd name="T14" fmla="*/ 0 w 44"/>
                  <a:gd name="T15" fmla="*/ 1 h 94"/>
                  <a:gd name="T16" fmla="*/ 0 w 44"/>
                  <a:gd name="T17" fmla="*/ 2 h 94"/>
                  <a:gd name="T18" fmla="*/ 0 w 44"/>
                  <a:gd name="T19" fmla="*/ 4 h 94"/>
                  <a:gd name="T20" fmla="*/ 1 w 44"/>
                  <a:gd name="T21" fmla="*/ 6 h 94"/>
                  <a:gd name="T22" fmla="*/ 1 w 44"/>
                  <a:gd name="T23" fmla="*/ 9 h 94"/>
                  <a:gd name="T24" fmla="*/ 2 w 44"/>
                  <a:gd name="T25" fmla="*/ 11 h 94"/>
                  <a:gd name="T26" fmla="*/ 3 w 44"/>
                  <a:gd name="T27" fmla="*/ 13 h 94"/>
                  <a:gd name="T28" fmla="*/ 4 w 44"/>
                  <a:gd name="T29" fmla="*/ 15 h 94"/>
                  <a:gd name="T30" fmla="*/ 6 w 44"/>
                  <a:gd name="T31" fmla="*/ 16 h 94"/>
                  <a:gd name="T32" fmla="*/ 7 w 44"/>
                  <a:gd name="T33" fmla="*/ 16 h 94"/>
                  <a:gd name="T34" fmla="*/ 7 w 44"/>
                  <a:gd name="T35" fmla="*/ 13 h 94"/>
                  <a:gd name="T36" fmla="*/ 6 w 44"/>
                  <a:gd name="T37" fmla="*/ 9 h 94"/>
                  <a:gd name="T38" fmla="*/ 5 w 44"/>
                  <a:gd name="T39" fmla="*/ 5 h 94"/>
                  <a:gd name="T40" fmla="*/ 4 w 44"/>
                  <a:gd name="T41" fmla="*/ 2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3 w 38"/>
                  <a:gd name="T1" fmla="*/ 1 h 54"/>
                  <a:gd name="T2" fmla="*/ 3 w 38"/>
                  <a:gd name="T3" fmla="*/ 1 h 54"/>
                  <a:gd name="T4" fmla="*/ 3 w 38"/>
                  <a:gd name="T5" fmla="*/ 1 h 54"/>
                  <a:gd name="T6" fmla="*/ 3 w 38"/>
                  <a:gd name="T7" fmla="*/ 1 h 54"/>
                  <a:gd name="T8" fmla="*/ 3 w 38"/>
                  <a:gd name="T9" fmla="*/ 1 h 54"/>
                  <a:gd name="T10" fmla="*/ 3 w 38"/>
                  <a:gd name="T11" fmla="*/ 1 h 54"/>
                  <a:gd name="T12" fmla="*/ 2 w 38"/>
                  <a:gd name="T13" fmla="*/ 0 h 54"/>
                  <a:gd name="T14" fmla="*/ 2 w 38"/>
                  <a:gd name="T15" fmla="*/ 0 h 54"/>
                  <a:gd name="T16" fmla="*/ 1 w 38"/>
                  <a:gd name="T17" fmla="*/ 0 h 54"/>
                  <a:gd name="T18" fmla="*/ 1 w 38"/>
                  <a:gd name="T19" fmla="*/ 0 h 54"/>
                  <a:gd name="T20" fmla="*/ 0 w 38"/>
                  <a:gd name="T21" fmla="*/ 1 h 54"/>
                  <a:gd name="T22" fmla="*/ 0 w 38"/>
                  <a:gd name="T23" fmla="*/ 1 h 54"/>
                  <a:gd name="T24" fmla="*/ 0 w 38"/>
                  <a:gd name="T25" fmla="*/ 2 h 54"/>
                  <a:gd name="T26" fmla="*/ 0 w 38"/>
                  <a:gd name="T27" fmla="*/ 3 h 54"/>
                  <a:gd name="T28" fmla="*/ 1 w 38"/>
                  <a:gd name="T29" fmla="*/ 4 h 54"/>
                  <a:gd name="T30" fmla="*/ 1 w 38"/>
                  <a:gd name="T31" fmla="*/ 5 h 54"/>
                  <a:gd name="T32" fmla="*/ 2 w 38"/>
                  <a:gd name="T33" fmla="*/ 7 h 54"/>
                  <a:gd name="T34" fmla="*/ 3 w 38"/>
                  <a:gd name="T35" fmla="*/ 8 h 54"/>
                  <a:gd name="T36" fmla="*/ 4 w 38"/>
                  <a:gd name="T37" fmla="*/ 8 h 54"/>
                  <a:gd name="T38" fmla="*/ 5 w 38"/>
                  <a:gd name="T39" fmla="*/ 9 h 54"/>
                  <a:gd name="T40" fmla="*/ 6 w 38"/>
                  <a:gd name="T41" fmla="*/ 9 h 54"/>
                  <a:gd name="T42" fmla="*/ 6 w 38"/>
                  <a:gd name="T43" fmla="*/ 7 h 54"/>
                  <a:gd name="T44" fmla="*/ 5 w 38"/>
                  <a:gd name="T45" fmla="*/ 5 h 54"/>
                  <a:gd name="T46" fmla="*/ 4 w 38"/>
                  <a:gd name="T47" fmla="*/ 3 h 54"/>
                  <a:gd name="T48" fmla="*/ 3 w 38"/>
                  <a:gd name="T49" fmla="*/ 1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6 w 52"/>
                  <a:gd name="T1" fmla="*/ 4 h 36"/>
                  <a:gd name="T2" fmla="*/ 7 w 52"/>
                  <a:gd name="T3" fmla="*/ 4 h 36"/>
                  <a:gd name="T4" fmla="*/ 8 w 52"/>
                  <a:gd name="T5" fmla="*/ 3 h 36"/>
                  <a:gd name="T6" fmla="*/ 8 w 52"/>
                  <a:gd name="T7" fmla="*/ 3 h 36"/>
                  <a:gd name="T8" fmla="*/ 8 w 52"/>
                  <a:gd name="T9" fmla="*/ 2 h 36"/>
                  <a:gd name="T10" fmla="*/ 8 w 52"/>
                  <a:gd name="T11" fmla="*/ 1 h 36"/>
                  <a:gd name="T12" fmla="*/ 7 w 52"/>
                  <a:gd name="T13" fmla="*/ 0 h 36"/>
                  <a:gd name="T14" fmla="*/ 6 w 52"/>
                  <a:gd name="T15" fmla="*/ 0 h 36"/>
                  <a:gd name="T16" fmla="*/ 6 w 52"/>
                  <a:gd name="T17" fmla="*/ 0 h 36"/>
                  <a:gd name="T18" fmla="*/ 5 w 52"/>
                  <a:gd name="T19" fmla="*/ 0 h 36"/>
                  <a:gd name="T20" fmla="*/ 4 w 52"/>
                  <a:gd name="T21" fmla="*/ 0 h 36"/>
                  <a:gd name="T22" fmla="*/ 3 w 52"/>
                  <a:gd name="T23" fmla="*/ 1 h 36"/>
                  <a:gd name="T24" fmla="*/ 2 w 52"/>
                  <a:gd name="T25" fmla="*/ 1 h 36"/>
                  <a:gd name="T26" fmla="*/ 1 w 52"/>
                  <a:gd name="T27" fmla="*/ 2 h 36"/>
                  <a:gd name="T28" fmla="*/ 0 w 52"/>
                  <a:gd name="T29" fmla="*/ 4 h 36"/>
                  <a:gd name="T30" fmla="*/ 0 w 52"/>
                  <a:gd name="T31" fmla="*/ 5 h 36"/>
                  <a:gd name="T32" fmla="*/ 0 w 52"/>
                  <a:gd name="T33" fmla="*/ 5 h 36"/>
                  <a:gd name="T34" fmla="*/ 1 w 52"/>
                  <a:gd name="T35" fmla="*/ 6 h 36"/>
                  <a:gd name="T36" fmla="*/ 1 w 52"/>
                  <a:gd name="T37" fmla="*/ 6 h 36"/>
                  <a:gd name="T38" fmla="*/ 2 w 52"/>
                  <a:gd name="T39" fmla="*/ 6 h 36"/>
                  <a:gd name="T40" fmla="*/ 3 w 52"/>
                  <a:gd name="T41" fmla="*/ 6 h 36"/>
                  <a:gd name="T42" fmla="*/ 4 w 52"/>
                  <a:gd name="T43" fmla="*/ 6 h 36"/>
                  <a:gd name="T44" fmla="*/ 5 w 52"/>
                  <a:gd name="T45" fmla="*/ 5 h 36"/>
                  <a:gd name="T46" fmla="*/ 6 w 52"/>
                  <a:gd name="T47" fmla="*/ 5 h 36"/>
                  <a:gd name="T48" fmla="*/ 6 w 52"/>
                  <a:gd name="T49" fmla="*/ 4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12 w 198"/>
                  <a:gd name="T1" fmla="*/ 6 h 236"/>
                  <a:gd name="T2" fmla="*/ 10 w 198"/>
                  <a:gd name="T3" fmla="*/ 8 h 236"/>
                  <a:gd name="T4" fmla="*/ 8 w 198"/>
                  <a:gd name="T5" fmla="*/ 10 h 236"/>
                  <a:gd name="T6" fmla="*/ 6 w 198"/>
                  <a:gd name="T7" fmla="*/ 12 h 236"/>
                  <a:gd name="T8" fmla="*/ 4 w 198"/>
                  <a:gd name="T9" fmla="*/ 14 h 236"/>
                  <a:gd name="T10" fmla="*/ 2 w 198"/>
                  <a:gd name="T11" fmla="*/ 17 h 236"/>
                  <a:gd name="T12" fmla="*/ 1 w 198"/>
                  <a:gd name="T13" fmla="*/ 19 h 236"/>
                  <a:gd name="T14" fmla="*/ 0 w 198"/>
                  <a:gd name="T15" fmla="*/ 21 h 236"/>
                  <a:gd name="T16" fmla="*/ 0 w 198"/>
                  <a:gd name="T17" fmla="*/ 24 h 236"/>
                  <a:gd name="T18" fmla="*/ 0 w 198"/>
                  <a:gd name="T19" fmla="*/ 28 h 236"/>
                  <a:gd name="T20" fmla="*/ 2 w 198"/>
                  <a:gd name="T21" fmla="*/ 31 h 236"/>
                  <a:gd name="T22" fmla="*/ 4 w 198"/>
                  <a:gd name="T23" fmla="*/ 34 h 236"/>
                  <a:gd name="T24" fmla="*/ 7 w 198"/>
                  <a:gd name="T25" fmla="*/ 36 h 236"/>
                  <a:gd name="T26" fmla="*/ 11 w 198"/>
                  <a:gd name="T27" fmla="*/ 38 h 236"/>
                  <a:gd name="T28" fmla="*/ 15 w 198"/>
                  <a:gd name="T29" fmla="*/ 39 h 236"/>
                  <a:gd name="T30" fmla="*/ 18 w 198"/>
                  <a:gd name="T31" fmla="*/ 39 h 236"/>
                  <a:gd name="T32" fmla="*/ 22 w 198"/>
                  <a:gd name="T33" fmla="*/ 38 h 236"/>
                  <a:gd name="T34" fmla="*/ 23 w 198"/>
                  <a:gd name="T35" fmla="*/ 38 h 236"/>
                  <a:gd name="T36" fmla="*/ 24 w 198"/>
                  <a:gd name="T37" fmla="*/ 38 h 236"/>
                  <a:gd name="T38" fmla="*/ 24 w 198"/>
                  <a:gd name="T39" fmla="*/ 37 h 236"/>
                  <a:gd name="T40" fmla="*/ 24 w 198"/>
                  <a:gd name="T41" fmla="*/ 37 h 236"/>
                  <a:gd name="T42" fmla="*/ 24 w 198"/>
                  <a:gd name="T43" fmla="*/ 36 h 236"/>
                  <a:gd name="T44" fmla="*/ 24 w 198"/>
                  <a:gd name="T45" fmla="*/ 36 h 236"/>
                  <a:gd name="T46" fmla="*/ 23 w 198"/>
                  <a:gd name="T47" fmla="*/ 36 h 236"/>
                  <a:gd name="T48" fmla="*/ 22 w 198"/>
                  <a:gd name="T49" fmla="*/ 36 h 236"/>
                  <a:gd name="T50" fmla="*/ 21 w 198"/>
                  <a:gd name="T51" fmla="*/ 36 h 236"/>
                  <a:gd name="T52" fmla="*/ 20 w 198"/>
                  <a:gd name="T53" fmla="*/ 36 h 236"/>
                  <a:gd name="T54" fmla="*/ 19 w 198"/>
                  <a:gd name="T55" fmla="*/ 36 h 236"/>
                  <a:gd name="T56" fmla="*/ 18 w 198"/>
                  <a:gd name="T57" fmla="*/ 36 h 236"/>
                  <a:gd name="T58" fmla="*/ 16 w 198"/>
                  <a:gd name="T59" fmla="*/ 36 h 236"/>
                  <a:gd name="T60" fmla="*/ 15 w 198"/>
                  <a:gd name="T61" fmla="*/ 36 h 236"/>
                  <a:gd name="T62" fmla="*/ 13 w 198"/>
                  <a:gd name="T63" fmla="*/ 35 h 236"/>
                  <a:gd name="T64" fmla="*/ 10 w 198"/>
                  <a:gd name="T65" fmla="*/ 35 h 236"/>
                  <a:gd name="T66" fmla="*/ 8 w 198"/>
                  <a:gd name="T67" fmla="*/ 34 h 236"/>
                  <a:gd name="T68" fmla="*/ 7 w 198"/>
                  <a:gd name="T69" fmla="*/ 33 h 236"/>
                  <a:gd name="T70" fmla="*/ 5 w 198"/>
                  <a:gd name="T71" fmla="*/ 31 h 236"/>
                  <a:gd name="T72" fmla="*/ 3 w 198"/>
                  <a:gd name="T73" fmla="*/ 29 h 236"/>
                  <a:gd name="T74" fmla="*/ 2 w 198"/>
                  <a:gd name="T75" fmla="*/ 26 h 236"/>
                  <a:gd name="T76" fmla="*/ 3 w 198"/>
                  <a:gd name="T77" fmla="*/ 23 h 236"/>
                  <a:gd name="T78" fmla="*/ 4 w 198"/>
                  <a:gd name="T79" fmla="*/ 20 h 236"/>
                  <a:gd name="T80" fmla="*/ 5 w 198"/>
                  <a:gd name="T81" fmla="*/ 18 h 236"/>
                  <a:gd name="T82" fmla="*/ 7 w 198"/>
                  <a:gd name="T83" fmla="*/ 16 h 236"/>
                  <a:gd name="T84" fmla="*/ 8 w 198"/>
                  <a:gd name="T85" fmla="*/ 14 h 236"/>
                  <a:gd name="T86" fmla="*/ 10 w 198"/>
                  <a:gd name="T87" fmla="*/ 12 h 236"/>
                  <a:gd name="T88" fmla="*/ 13 w 198"/>
                  <a:gd name="T89" fmla="*/ 10 h 236"/>
                  <a:gd name="T90" fmla="*/ 16 w 198"/>
                  <a:gd name="T91" fmla="*/ 8 h 236"/>
                  <a:gd name="T92" fmla="*/ 18 w 198"/>
                  <a:gd name="T93" fmla="*/ 6 h 236"/>
                  <a:gd name="T94" fmla="*/ 21 w 198"/>
                  <a:gd name="T95" fmla="*/ 5 h 236"/>
                  <a:gd name="T96" fmla="*/ 24 w 198"/>
                  <a:gd name="T97" fmla="*/ 4 h 236"/>
                  <a:gd name="T98" fmla="*/ 26 w 198"/>
                  <a:gd name="T99" fmla="*/ 3 h 236"/>
                  <a:gd name="T100" fmla="*/ 29 w 198"/>
                  <a:gd name="T101" fmla="*/ 2 h 236"/>
                  <a:gd name="T102" fmla="*/ 31 w 198"/>
                  <a:gd name="T103" fmla="*/ 2 h 236"/>
                  <a:gd name="T104" fmla="*/ 33 w 198"/>
                  <a:gd name="T105" fmla="*/ 1 h 236"/>
                  <a:gd name="T106" fmla="*/ 32 w 198"/>
                  <a:gd name="T107" fmla="*/ 0 h 236"/>
                  <a:gd name="T108" fmla="*/ 30 w 198"/>
                  <a:gd name="T109" fmla="*/ 0 h 236"/>
                  <a:gd name="T110" fmla="*/ 27 w 198"/>
                  <a:gd name="T111" fmla="*/ 0 h 236"/>
                  <a:gd name="T112" fmla="*/ 24 w 198"/>
                  <a:gd name="T113" fmla="*/ 1 h 236"/>
                  <a:gd name="T114" fmla="*/ 21 w 198"/>
                  <a:gd name="T115" fmla="*/ 2 h 236"/>
                  <a:gd name="T116" fmla="*/ 17 w 198"/>
                  <a:gd name="T117" fmla="*/ 3 h 236"/>
                  <a:gd name="T118" fmla="*/ 15 w 198"/>
                  <a:gd name="T119" fmla="*/ 5 h 236"/>
                  <a:gd name="T120" fmla="*/ 12 w 198"/>
                  <a:gd name="T121" fmla="*/ 6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9 w 128"/>
                  <a:gd name="T1" fmla="*/ 10 h 183"/>
                  <a:gd name="T2" fmla="*/ 19 w 128"/>
                  <a:gd name="T3" fmla="*/ 13 h 183"/>
                  <a:gd name="T4" fmla="*/ 19 w 128"/>
                  <a:gd name="T5" fmla="*/ 16 h 183"/>
                  <a:gd name="T6" fmla="*/ 17 w 128"/>
                  <a:gd name="T7" fmla="*/ 18 h 183"/>
                  <a:gd name="T8" fmla="*/ 15 w 128"/>
                  <a:gd name="T9" fmla="*/ 20 h 183"/>
                  <a:gd name="T10" fmla="*/ 13 w 128"/>
                  <a:gd name="T11" fmla="*/ 22 h 183"/>
                  <a:gd name="T12" fmla="*/ 10 w 128"/>
                  <a:gd name="T13" fmla="*/ 24 h 183"/>
                  <a:gd name="T14" fmla="*/ 7 w 128"/>
                  <a:gd name="T15" fmla="*/ 26 h 183"/>
                  <a:gd name="T16" fmla="*/ 5 w 128"/>
                  <a:gd name="T17" fmla="*/ 27 h 183"/>
                  <a:gd name="T18" fmla="*/ 5 w 128"/>
                  <a:gd name="T19" fmla="*/ 28 h 183"/>
                  <a:gd name="T20" fmla="*/ 4 w 128"/>
                  <a:gd name="T21" fmla="*/ 28 h 183"/>
                  <a:gd name="T22" fmla="*/ 4 w 128"/>
                  <a:gd name="T23" fmla="*/ 29 h 183"/>
                  <a:gd name="T24" fmla="*/ 5 w 128"/>
                  <a:gd name="T25" fmla="*/ 29 h 183"/>
                  <a:gd name="T26" fmla="*/ 5 w 128"/>
                  <a:gd name="T27" fmla="*/ 30 h 183"/>
                  <a:gd name="T28" fmla="*/ 6 w 128"/>
                  <a:gd name="T29" fmla="*/ 30 h 183"/>
                  <a:gd name="T30" fmla="*/ 6 w 128"/>
                  <a:gd name="T31" fmla="*/ 30 h 183"/>
                  <a:gd name="T32" fmla="*/ 7 w 128"/>
                  <a:gd name="T33" fmla="*/ 30 h 183"/>
                  <a:gd name="T34" fmla="*/ 10 w 128"/>
                  <a:gd name="T35" fmla="*/ 28 h 183"/>
                  <a:gd name="T36" fmla="*/ 13 w 128"/>
                  <a:gd name="T37" fmla="*/ 26 h 183"/>
                  <a:gd name="T38" fmla="*/ 16 w 128"/>
                  <a:gd name="T39" fmla="*/ 24 h 183"/>
                  <a:gd name="T40" fmla="*/ 19 w 128"/>
                  <a:gd name="T41" fmla="*/ 22 h 183"/>
                  <a:gd name="T42" fmla="*/ 20 w 128"/>
                  <a:gd name="T43" fmla="*/ 19 h 183"/>
                  <a:gd name="T44" fmla="*/ 21 w 128"/>
                  <a:gd name="T45" fmla="*/ 16 h 183"/>
                  <a:gd name="T46" fmla="*/ 22 w 128"/>
                  <a:gd name="T47" fmla="*/ 13 h 183"/>
                  <a:gd name="T48" fmla="*/ 21 w 128"/>
                  <a:gd name="T49" fmla="*/ 10 h 183"/>
                  <a:gd name="T50" fmla="*/ 19 w 128"/>
                  <a:gd name="T51" fmla="*/ 7 h 183"/>
                  <a:gd name="T52" fmla="*/ 17 w 128"/>
                  <a:gd name="T53" fmla="*/ 5 h 183"/>
                  <a:gd name="T54" fmla="*/ 14 w 128"/>
                  <a:gd name="T55" fmla="*/ 3 h 183"/>
                  <a:gd name="T56" fmla="*/ 10 w 128"/>
                  <a:gd name="T57" fmla="*/ 1 h 183"/>
                  <a:gd name="T58" fmla="*/ 7 w 128"/>
                  <a:gd name="T59" fmla="*/ 0 h 183"/>
                  <a:gd name="T60" fmla="*/ 4 w 128"/>
                  <a:gd name="T61" fmla="*/ 0 h 183"/>
                  <a:gd name="T62" fmla="*/ 2 w 128"/>
                  <a:gd name="T63" fmla="*/ 0 h 183"/>
                  <a:gd name="T64" fmla="*/ 0 w 128"/>
                  <a:gd name="T65" fmla="*/ 1 h 183"/>
                  <a:gd name="T66" fmla="*/ 3 w 128"/>
                  <a:gd name="T67" fmla="*/ 2 h 183"/>
                  <a:gd name="T68" fmla="*/ 6 w 128"/>
                  <a:gd name="T69" fmla="*/ 2 h 183"/>
                  <a:gd name="T70" fmla="*/ 8 w 128"/>
                  <a:gd name="T71" fmla="*/ 3 h 183"/>
                  <a:gd name="T72" fmla="*/ 11 w 128"/>
                  <a:gd name="T73" fmla="*/ 4 h 183"/>
                  <a:gd name="T74" fmla="*/ 13 w 128"/>
                  <a:gd name="T75" fmla="*/ 5 h 183"/>
                  <a:gd name="T76" fmla="*/ 15 w 128"/>
                  <a:gd name="T77" fmla="*/ 6 h 183"/>
                  <a:gd name="T78" fmla="*/ 17 w 128"/>
                  <a:gd name="T79" fmla="*/ 8 h 183"/>
                  <a:gd name="T80" fmla="*/ 19 w 128"/>
                  <a:gd name="T81" fmla="*/ 1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17 w 323"/>
                  <a:gd name="T1" fmla="*/ 12 h 379"/>
                  <a:gd name="T2" fmla="*/ 9 w 323"/>
                  <a:gd name="T3" fmla="*/ 19 h 379"/>
                  <a:gd name="T4" fmla="*/ 3 w 323"/>
                  <a:gd name="T5" fmla="*/ 28 h 379"/>
                  <a:gd name="T6" fmla="*/ 0 w 323"/>
                  <a:gd name="T7" fmla="*/ 38 h 379"/>
                  <a:gd name="T8" fmla="*/ 1 w 323"/>
                  <a:gd name="T9" fmla="*/ 44 h 379"/>
                  <a:gd name="T10" fmla="*/ 2 w 323"/>
                  <a:gd name="T11" fmla="*/ 47 h 379"/>
                  <a:gd name="T12" fmla="*/ 3 w 323"/>
                  <a:gd name="T13" fmla="*/ 50 h 379"/>
                  <a:gd name="T14" fmla="*/ 6 w 323"/>
                  <a:gd name="T15" fmla="*/ 52 h 379"/>
                  <a:gd name="T16" fmla="*/ 9 w 323"/>
                  <a:gd name="T17" fmla="*/ 54 h 379"/>
                  <a:gd name="T18" fmla="*/ 14 w 323"/>
                  <a:gd name="T19" fmla="*/ 57 h 379"/>
                  <a:gd name="T20" fmla="*/ 20 w 323"/>
                  <a:gd name="T21" fmla="*/ 58 h 379"/>
                  <a:gd name="T22" fmla="*/ 25 w 323"/>
                  <a:gd name="T23" fmla="*/ 60 h 379"/>
                  <a:gd name="T24" fmla="*/ 31 w 323"/>
                  <a:gd name="T25" fmla="*/ 61 h 379"/>
                  <a:gd name="T26" fmla="*/ 36 w 323"/>
                  <a:gd name="T27" fmla="*/ 62 h 379"/>
                  <a:gd name="T28" fmla="*/ 42 w 323"/>
                  <a:gd name="T29" fmla="*/ 62 h 379"/>
                  <a:gd name="T30" fmla="*/ 48 w 323"/>
                  <a:gd name="T31" fmla="*/ 63 h 379"/>
                  <a:gd name="T32" fmla="*/ 51 w 323"/>
                  <a:gd name="T33" fmla="*/ 63 h 379"/>
                  <a:gd name="T34" fmla="*/ 53 w 323"/>
                  <a:gd name="T35" fmla="*/ 62 h 379"/>
                  <a:gd name="T36" fmla="*/ 53 w 323"/>
                  <a:gd name="T37" fmla="*/ 60 h 379"/>
                  <a:gd name="T38" fmla="*/ 52 w 323"/>
                  <a:gd name="T39" fmla="*/ 59 h 379"/>
                  <a:gd name="T40" fmla="*/ 48 w 323"/>
                  <a:gd name="T41" fmla="*/ 58 h 379"/>
                  <a:gd name="T42" fmla="*/ 43 w 323"/>
                  <a:gd name="T43" fmla="*/ 58 h 379"/>
                  <a:gd name="T44" fmla="*/ 38 w 323"/>
                  <a:gd name="T45" fmla="*/ 58 h 379"/>
                  <a:gd name="T46" fmla="*/ 33 w 323"/>
                  <a:gd name="T47" fmla="*/ 57 h 379"/>
                  <a:gd name="T48" fmla="*/ 28 w 323"/>
                  <a:gd name="T49" fmla="*/ 56 h 379"/>
                  <a:gd name="T50" fmla="*/ 22 w 323"/>
                  <a:gd name="T51" fmla="*/ 55 h 379"/>
                  <a:gd name="T52" fmla="*/ 17 w 323"/>
                  <a:gd name="T53" fmla="*/ 53 h 379"/>
                  <a:gd name="T54" fmla="*/ 12 w 323"/>
                  <a:gd name="T55" fmla="*/ 51 h 379"/>
                  <a:gd name="T56" fmla="*/ 8 w 323"/>
                  <a:gd name="T57" fmla="*/ 48 h 379"/>
                  <a:gd name="T58" fmla="*/ 6 w 323"/>
                  <a:gd name="T59" fmla="*/ 45 h 379"/>
                  <a:gd name="T60" fmla="*/ 5 w 323"/>
                  <a:gd name="T61" fmla="*/ 40 h 379"/>
                  <a:gd name="T62" fmla="*/ 6 w 323"/>
                  <a:gd name="T63" fmla="*/ 33 h 379"/>
                  <a:gd name="T64" fmla="*/ 8 w 323"/>
                  <a:gd name="T65" fmla="*/ 27 h 379"/>
                  <a:gd name="T66" fmla="*/ 11 w 323"/>
                  <a:gd name="T67" fmla="*/ 23 h 379"/>
                  <a:gd name="T68" fmla="*/ 15 w 323"/>
                  <a:gd name="T69" fmla="*/ 18 h 379"/>
                  <a:gd name="T70" fmla="*/ 19 w 323"/>
                  <a:gd name="T71" fmla="*/ 15 h 379"/>
                  <a:gd name="T72" fmla="*/ 24 w 323"/>
                  <a:gd name="T73" fmla="*/ 11 h 379"/>
                  <a:gd name="T74" fmla="*/ 30 w 323"/>
                  <a:gd name="T75" fmla="*/ 7 h 379"/>
                  <a:gd name="T76" fmla="*/ 36 w 323"/>
                  <a:gd name="T77" fmla="*/ 4 h 379"/>
                  <a:gd name="T78" fmla="*/ 42 w 323"/>
                  <a:gd name="T79" fmla="*/ 1 h 379"/>
                  <a:gd name="T80" fmla="*/ 42 w 323"/>
                  <a:gd name="T81" fmla="*/ 0 h 379"/>
                  <a:gd name="T82" fmla="*/ 36 w 323"/>
                  <a:gd name="T83" fmla="*/ 1 h 379"/>
                  <a:gd name="T84" fmla="*/ 30 w 323"/>
                  <a:gd name="T85" fmla="*/ 3 h 379"/>
                  <a:gd name="T86" fmla="*/ 23 w 323"/>
                  <a:gd name="T87" fmla="*/ 6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39 w 282"/>
                  <a:gd name="T1" fmla="*/ 13 h 253"/>
                  <a:gd name="T2" fmla="*/ 41 w 282"/>
                  <a:gd name="T3" fmla="*/ 15 h 253"/>
                  <a:gd name="T4" fmla="*/ 42 w 282"/>
                  <a:gd name="T5" fmla="*/ 18 h 253"/>
                  <a:gd name="T6" fmla="*/ 43 w 282"/>
                  <a:gd name="T7" fmla="*/ 21 h 253"/>
                  <a:gd name="T8" fmla="*/ 43 w 282"/>
                  <a:gd name="T9" fmla="*/ 24 h 253"/>
                  <a:gd name="T10" fmla="*/ 43 w 282"/>
                  <a:gd name="T11" fmla="*/ 26 h 253"/>
                  <a:gd name="T12" fmla="*/ 42 w 282"/>
                  <a:gd name="T13" fmla="*/ 28 h 253"/>
                  <a:gd name="T14" fmla="*/ 41 w 282"/>
                  <a:gd name="T15" fmla="*/ 31 h 253"/>
                  <a:gd name="T16" fmla="*/ 39 w 282"/>
                  <a:gd name="T17" fmla="*/ 32 h 253"/>
                  <a:gd name="T18" fmla="*/ 37 w 282"/>
                  <a:gd name="T19" fmla="*/ 34 h 253"/>
                  <a:gd name="T20" fmla="*/ 36 w 282"/>
                  <a:gd name="T21" fmla="*/ 36 h 253"/>
                  <a:gd name="T22" fmla="*/ 34 w 282"/>
                  <a:gd name="T23" fmla="*/ 37 h 253"/>
                  <a:gd name="T24" fmla="*/ 32 w 282"/>
                  <a:gd name="T25" fmla="*/ 39 h 253"/>
                  <a:gd name="T26" fmla="*/ 32 w 282"/>
                  <a:gd name="T27" fmla="*/ 40 h 253"/>
                  <a:gd name="T28" fmla="*/ 32 w 282"/>
                  <a:gd name="T29" fmla="*/ 40 h 253"/>
                  <a:gd name="T30" fmla="*/ 32 w 282"/>
                  <a:gd name="T31" fmla="*/ 41 h 253"/>
                  <a:gd name="T32" fmla="*/ 32 w 282"/>
                  <a:gd name="T33" fmla="*/ 41 h 253"/>
                  <a:gd name="T34" fmla="*/ 33 w 282"/>
                  <a:gd name="T35" fmla="*/ 42 h 253"/>
                  <a:gd name="T36" fmla="*/ 33 w 282"/>
                  <a:gd name="T37" fmla="*/ 42 h 253"/>
                  <a:gd name="T38" fmla="*/ 34 w 282"/>
                  <a:gd name="T39" fmla="*/ 42 h 253"/>
                  <a:gd name="T40" fmla="*/ 35 w 282"/>
                  <a:gd name="T41" fmla="*/ 41 h 253"/>
                  <a:gd name="T42" fmla="*/ 39 w 282"/>
                  <a:gd name="T43" fmla="*/ 39 h 253"/>
                  <a:gd name="T44" fmla="*/ 42 w 282"/>
                  <a:gd name="T45" fmla="*/ 36 h 253"/>
                  <a:gd name="T46" fmla="*/ 45 w 282"/>
                  <a:gd name="T47" fmla="*/ 32 h 253"/>
                  <a:gd name="T48" fmla="*/ 46 w 282"/>
                  <a:gd name="T49" fmla="*/ 28 h 253"/>
                  <a:gd name="T50" fmla="*/ 47 w 282"/>
                  <a:gd name="T51" fmla="*/ 23 h 253"/>
                  <a:gd name="T52" fmla="*/ 47 w 282"/>
                  <a:gd name="T53" fmla="*/ 19 h 253"/>
                  <a:gd name="T54" fmla="*/ 45 w 282"/>
                  <a:gd name="T55" fmla="*/ 15 h 253"/>
                  <a:gd name="T56" fmla="*/ 42 w 282"/>
                  <a:gd name="T57" fmla="*/ 12 h 253"/>
                  <a:gd name="T58" fmla="*/ 39 w 282"/>
                  <a:gd name="T59" fmla="*/ 10 h 253"/>
                  <a:gd name="T60" fmla="*/ 37 w 282"/>
                  <a:gd name="T61" fmla="*/ 8 h 253"/>
                  <a:gd name="T62" fmla="*/ 34 w 282"/>
                  <a:gd name="T63" fmla="*/ 6 h 253"/>
                  <a:gd name="T64" fmla="*/ 30 w 282"/>
                  <a:gd name="T65" fmla="*/ 5 h 253"/>
                  <a:gd name="T66" fmla="*/ 27 w 282"/>
                  <a:gd name="T67" fmla="*/ 4 h 253"/>
                  <a:gd name="T68" fmla="*/ 24 w 282"/>
                  <a:gd name="T69" fmla="*/ 3 h 253"/>
                  <a:gd name="T70" fmla="*/ 20 w 282"/>
                  <a:gd name="T71" fmla="*/ 2 h 253"/>
                  <a:gd name="T72" fmla="*/ 17 w 282"/>
                  <a:gd name="T73" fmla="*/ 1 h 253"/>
                  <a:gd name="T74" fmla="*/ 14 w 282"/>
                  <a:gd name="T75" fmla="*/ 1 h 253"/>
                  <a:gd name="T76" fmla="*/ 10 w 282"/>
                  <a:gd name="T77" fmla="*/ 0 h 253"/>
                  <a:gd name="T78" fmla="*/ 8 w 282"/>
                  <a:gd name="T79" fmla="*/ 0 h 253"/>
                  <a:gd name="T80" fmla="*/ 5 w 282"/>
                  <a:gd name="T81" fmla="*/ 0 h 253"/>
                  <a:gd name="T82" fmla="*/ 3 w 282"/>
                  <a:gd name="T83" fmla="*/ 0 h 253"/>
                  <a:gd name="T84" fmla="*/ 2 w 282"/>
                  <a:gd name="T85" fmla="*/ 0 h 253"/>
                  <a:gd name="T86" fmla="*/ 1 w 282"/>
                  <a:gd name="T87" fmla="*/ 1 h 253"/>
                  <a:gd name="T88" fmla="*/ 0 w 282"/>
                  <a:gd name="T89" fmla="*/ 1 h 253"/>
                  <a:gd name="T90" fmla="*/ 2 w 282"/>
                  <a:gd name="T91" fmla="*/ 1 h 253"/>
                  <a:gd name="T92" fmla="*/ 4 w 282"/>
                  <a:gd name="T93" fmla="*/ 1 h 253"/>
                  <a:gd name="T94" fmla="*/ 6 w 282"/>
                  <a:gd name="T95" fmla="*/ 2 h 253"/>
                  <a:gd name="T96" fmla="*/ 9 w 282"/>
                  <a:gd name="T97" fmla="*/ 2 h 253"/>
                  <a:gd name="T98" fmla="*/ 11 w 282"/>
                  <a:gd name="T99" fmla="*/ 3 h 253"/>
                  <a:gd name="T100" fmla="*/ 14 w 282"/>
                  <a:gd name="T101" fmla="*/ 3 h 253"/>
                  <a:gd name="T102" fmla="*/ 16 w 282"/>
                  <a:gd name="T103" fmla="*/ 4 h 253"/>
                  <a:gd name="T104" fmla="*/ 19 w 282"/>
                  <a:gd name="T105" fmla="*/ 4 h 253"/>
                  <a:gd name="T106" fmla="*/ 22 w 282"/>
                  <a:gd name="T107" fmla="*/ 5 h 253"/>
                  <a:gd name="T108" fmla="*/ 24 w 282"/>
                  <a:gd name="T109" fmla="*/ 6 h 253"/>
                  <a:gd name="T110" fmla="*/ 27 w 282"/>
                  <a:gd name="T111" fmla="*/ 7 h 253"/>
                  <a:gd name="T112" fmla="*/ 29 w 282"/>
                  <a:gd name="T113" fmla="*/ 8 h 253"/>
                  <a:gd name="T114" fmla="*/ 32 w 282"/>
                  <a:gd name="T115" fmla="*/ 9 h 253"/>
                  <a:gd name="T116" fmla="*/ 35 w 282"/>
                  <a:gd name="T117" fmla="*/ 10 h 253"/>
                  <a:gd name="T118" fmla="*/ 37 w 282"/>
                  <a:gd name="T119" fmla="*/ 11 h 253"/>
                  <a:gd name="T120" fmla="*/ 39 w 282"/>
                  <a:gd name="T121" fmla="*/ 13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21 h 236"/>
                  <a:gd name="T2" fmla="*/ 0 w 115"/>
                  <a:gd name="T3" fmla="*/ 24 h 236"/>
                  <a:gd name="T4" fmla="*/ 1 w 115"/>
                  <a:gd name="T5" fmla="*/ 27 h 236"/>
                  <a:gd name="T6" fmla="*/ 2 w 115"/>
                  <a:gd name="T7" fmla="*/ 30 h 236"/>
                  <a:gd name="T8" fmla="*/ 4 w 115"/>
                  <a:gd name="T9" fmla="*/ 33 h 236"/>
                  <a:gd name="T10" fmla="*/ 6 w 115"/>
                  <a:gd name="T11" fmla="*/ 35 h 236"/>
                  <a:gd name="T12" fmla="*/ 9 w 115"/>
                  <a:gd name="T13" fmla="*/ 37 h 236"/>
                  <a:gd name="T14" fmla="*/ 12 w 115"/>
                  <a:gd name="T15" fmla="*/ 38 h 236"/>
                  <a:gd name="T16" fmla="*/ 15 w 115"/>
                  <a:gd name="T17" fmla="*/ 39 h 236"/>
                  <a:gd name="T18" fmla="*/ 16 w 115"/>
                  <a:gd name="T19" fmla="*/ 39 h 236"/>
                  <a:gd name="T20" fmla="*/ 17 w 115"/>
                  <a:gd name="T21" fmla="*/ 39 h 236"/>
                  <a:gd name="T22" fmla="*/ 18 w 115"/>
                  <a:gd name="T23" fmla="*/ 38 h 236"/>
                  <a:gd name="T24" fmla="*/ 18 w 115"/>
                  <a:gd name="T25" fmla="*/ 37 h 236"/>
                  <a:gd name="T26" fmla="*/ 18 w 115"/>
                  <a:gd name="T27" fmla="*/ 36 h 236"/>
                  <a:gd name="T28" fmla="*/ 18 w 115"/>
                  <a:gd name="T29" fmla="*/ 36 h 236"/>
                  <a:gd name="T30" fmla="*/ 18 w 115"/>
                  <a:gd name="T31" fmla="*/ 35 h 236"/>
                  <a:gd name="T32" fmla="*/ 17 w 115"/>
                  <a:gd name="T33" fmla="*/ 34 h 236"/>
                  <a:gd name="T34" fmla="*/ 14 w 115"/>
                  <a:gd name="T35" fmla="*/ 33 h 236"/>
                  <a:gd name="T36" fmla="*/ 11 w 115"/>
                  <a:gd name="T37" fmla="*/ 32 h 236"/>
                  <a:gd name="T38" fmla="*/ 8 w 115"/>
                  <a:gd name="T39" fmla="*/ 30 h 236"/>
                  <a:gd name="T40" fmla="*/ 7 w 115"/>
                  <a:gd name="T41" fmla="*/ 27 h 236"/>
                  <a:gd name="T42" fmla="*/ 5 w 115"/>
                  <a:gd name="T43" fmla="*/ 24 h 236"/>
                  <a:gd name="T44" fmla="*/ 5 w 115"/>
                  <a:gd name="T45" fmla="*/ 21 h 236"/>
                  <a:gd name="T46" fmla="*/ 5 w 115"/>
                  <a:gd name="T47" fmla="*/ 18 h 236"/>
                  <a:gd name="T48" fmla="*/ 6 w 115"/>
                  <a:gd name="T49" fmla="*/ 15 h 236"/>
                  <a:gd name="T50" fmla="*/ 7 w 115"/>
                  <a:gd name="T51" fmla="*/ 12 h 236"/>
                  <a:gd name="T52" fmla="*/ 9 w 115"/>
                  <a:gd name="T53" fmla="*/ 10 h 236"/>
                  <a:gd name="T54" fmla="*/ 12 w 115"/>
                  <a:gd name="T55" fmla="*/ 8 h 236"/>
                  <a:gd name="T56" fmla="*/ 14 w 115"/>
                  <a:gd name="T57" fmla="*/ 5 h 236"/>
                  <a:gd name="T58" fmla="*/ 16 w 115"/>
                  <a:gd name="T59" fmla="*/ 4 h 236"/>
                  <a:gd name="T60" fmla="*/ 18 w 115"/>
                  <a:gd name="T61" fmla="*/ 2 h 236"/>
                  <a:gd name="T62" fmla="*/ 19 w 115"/>
                  <a:gd name="T63" fmla="*/ 1 h 236"/>
                  <a:gd name="T64" fmla="*/ 19 w 115"/>
                  <a:gd name="T65" fmla="*/ 0 h 236"/>
                  <a:gd name="T66" fmla="*/ 17 w 115"/>
                  <a:gd name="T67" fmla="*/ 1 h 236"/>
                  <a:gd name="T68" fmla="*/ 14 w 115"/>
                  <a:gd name="T69" fmla="*/ 2 h 236"/>
                  <a:gd name="T70" fmla="*/ 11 w 115"/>
                  <a:gd name="T71" fmla="*/ 4 h 236"/>
                  <a:gd name="T72" fmla="*/ 8 w 115"/>
                  <a:gd name="T73" fmla="*/ 7 h 236"/>
                  <a:gd name="T74" fmla="*/ 5 w 115"/>
                  <a:gd name="T75" fmla="*/ 10 h 236"/>
                  <a:gd name="T76" fmla="*/ 3 w 115"/>
                  <a:gd name="T77" fmla="*/ 14 h 236"/>
                  <a:gd name="T78" fmla="*/ 1 w 115"/>
                  <a:gd name="T79" fmla="*/ 17 h 236"/>
                  <a:gd name="T80" fmla="*/ 0 w 115"/>
                  <a:gd name="T81" fmla="*/ 21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35 w 245"/>
                  <a:gd name="T1" fmla="*/ 21 h 310"/>
                  <a:gd name="T2" fmla="*/ 37 w 245"/>
                  <a:gd name="T3" fmla="*/ 24 h 310"/>
                  <a:gd name="T4" fmla="*/ 38 w 245"/>
                  <a:gd name="T5" fmla="*/ 28 h 310"/>
                  <a:gd name="T6" fmla="*/ 37 w 245"/>
                  <a:gd name="T7" fmla="*/ 31 h 310"/>
                  <a:gd name="T8" fmla="*/ 35 w 245"/>
                  <a:gd name="T9" fmla="*/ 35 h 310"/>
                  <a:gd name="T10" fmla="*/ 31 w 245"/>
                  <a:gd name="T11" fmla="*/ 38 h 310"/>
                  <a:gd name="T12" fmla="*/ 28 w 245"/>
                  <a:gd name="T13" fmla="*/ 41 h 310"/>
                  <a:gd name="T14" fmla="*/ 24 w 245"/>
                  <a:gd name="T15" fmla="*/ 44 h 310"/>
                  <a:gd name="T16" fmla="*/ 21 w 245"/>
                  <a:gd name="T17" fmla="*/ 47 h 310"/>
                  <a:gd name="T18" fmla="*/ 21 w 245"/>
                  <a:gd name="T19" fmla="*/ 48 h 310"/>
                  <a:gd name="T20" fmla="*/ 20 w 245"/>
                  <a:gd name="T21" fmla="*/ 50 h 310"/>
                  <a:gd name="T22" fmla="*/ 20 w 245"/>
                  <a:gd name="T23" fmla="*/ 51 h 310"/>
                  <a:gd name="T24" fmla="*/ 22 w 245"/>
                  <a:gd name="T25" fmla="*/ 52 h 310"/>
                  <a:gd name="T26" fmla="*/ 23 w 245"/>
                  <a:gd name="T27" fmla="*/ 52 h 310"/>
                  <a:gd name="T28" fmla="*/ 26 w 245"/>
                  <a:gd name="T29" fmla="*/ 49 h 310"/>
                  <a:gd name="T30" fmla="*/ 30 w 245"/>
                  <a:gd name="T31" fmla="*/ 45 h 310"/>
                  <a:gd name="T32" fmla="*/ 35 w 245"/>
                  <a:gd name="T33" fmla="*/ 41 h 310"/>
                  <a:gd name="T34" fmla="*/ 38 w 245"/>
                  <a:gd name="T35" fmla="*/ 37 h 310"/>
                  <a:gd name="T36" fmla="*/ 41 w 245"/>
                  <a:gd name="T37" fmla="*/ 31 h 310"/>
                  <a:gd name="T38" fmla="*/ 41 w 245"/>
                  <a:gd name="T39" fmla="*/ 25 h 310"/>
                  <a:gd name="T40" fmla="*/ 38 w 245"/>
                  <a:gd name="T41" fmla="*/ 20 h 310"/>
                  <a:gd name="T42" fmla="*/ 34 w 245"/>
                  <a:gd name="T43" fmla="*/ 16 h 310"/>
                  <a:gd name="T44" fmla="*/ 29 w 245"/>
                  <a:gd name="T45" fmla="*/ 13 h 310"/>
                  <a:gd name="T46" fmla="*/ 25 w 245"/>
                  <a:gd name="T47" fmla="*/ 10 h 310"/>
                  <a:gd name="T48" fmla="*/ 20 w 245"/>
                  <a:gd name="T49" fmla="*/ 8 h 310"/>
                  <a:gd name="T50" fmla="*/ 16 w 245"/>
                  <a:gd name="T51" fmla="*/ 5 h 310"/>
                  <a:gd name="T52" fmla="*/ 11 w 245"/>
                  <a:gd name="T53" fmla="*/ 3 h 310"/>
                  <a:gd name="T54" fmla="*/ 7 w 245"/>
                  <a:gd name="T55" fmla="*/ 1 h 310"/>
                  <a:gd name="T56" fmla="*/ 3 w 245"/>
                  <a:gd name="T57" fmla="*/ 0 h 310"/>
                  <a:gd name="T58" fmla="*/ 1 w 245"/>
                  <a:gd name="T59" fmla="*/ 0 h 310"/>
                  <a:gd name="T60" fmla="*/ 2 w 245"/>
                  <a:gd name="T61" fmla="*/ 1 h 310"/>
                  <a:gd name="T62" fmla="*/ 6 w 245"/>
                  <a:gd name="T63" fmla="*/ 3 h 310"/>
                  <a:gd name="T64" fmla="*/ 10 w 245"/>
                  <a:gd name="T65" fmla="*/ 5 h 310"/>
                  <a:gd name="T66" fmla="*/ 14 w 245"/>
                  <a:gd name="T67" fmla="*/ 7 h 310"/>
                  <a:gd name="T68" fmla="*/ 19 w 245"/>
                  <a:gd name="T69" fmla="*/ 10 h 310"/>
                  <a:gd name="T70" fmla="*/ 23 w 245"/>
                  <a:gd name="T71" fmla="*/ 12 h 310"/>
                  <a:gd name="T72" fmla="*/ 28 w 245"/>
                  <a:gd name="T73" fmla="*/ 15 h 310"/>
                  <a:gd name="T74" fmla="*/ 31 w 245"/>
                  <a:gd name="T75" fmla="*/ 18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39" name="Line 55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Line 55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41" name="Group 55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3153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4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5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6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7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8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9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0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42" name="Line 56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Line 56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Line 569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Line 57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Line 57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Line 57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Line 57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Line 57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Line 57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Line 57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Line 57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a protocol?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1534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a human protocol and a computer network protocol: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>
            <a:off x="1257300" y="277177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5" name="Group 16"/>
          <p:cNvGrpSpPr>
            <a:grpSpLocks/>
          </p:cNvGrpSpPr>
          <p:nvPr/>
        </p:nvGrpSpPr>
        <p:grpSpPr bwMode="auto">
          <a:xfrm>
            <a:off x="7173913" y="2917825"/>
            <a:ext cx="355600" cy="933450"/>
            <a:chOff x="4180" y="783"/>
            <a:chExt cx="150" cy="307"/>
          </a:xfrm>
        </p:grpSpPr>
        <p:sp>
          <p:nvSpPr>
            <p:cNvPr id="4137" name="AutoShape 1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Rectangle 1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" name="Rectangle 1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0" name="AutoShape 2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1" name="Line 2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2" name="Line 2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3" name="Rectangle 2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Rectangle 2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098" name="Object 26"/>
          <p:cNvGraphicFramePr>
            <a:graphicFrameLocks noChangeAspect="1"/>
          </p:cNvGraphicFramePr>
          <p:nvPr/>
        </p:nvGraphicFramePr>
        <p:xfrm>
          <a:off x="4543425" y="2632075"/>
          <a:ext cx="6223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2632075"/>
                        <a:ext cx="6223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6" name="Picture 62" descr="Al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613" y="2376488"/>
            <a:ext cx="5619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63" descr="Bo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8963" y="2771775"/>
            <a:ext cx="6762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Text Box 64"/>
          <p:cNvSpPr txBox="1">
            <a:spLocks noChangeArrowheads="1"/>
          </p:cNvSpPr>
          <p:nvPr/>
        </p:nvSpPr>
        <p:spPr bwMode="auto">
          <a:xfrm>
            <a:off x="1698625" y="2484438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Hi</a:t>
            </a:r>
            <a:endParaRPr lang="en-US"/>
          </a:p>
        </p:txBody>
      </p:sp>
      <p:sp>
        <p:nvSpPr>
          <p:cNvPr id="4109" name="Line 66"/>
          <p:cNvSpPr>
            <a:spLocks noChangeShapeType="1"/>
          </p:cNvSpPr>
          <p:nvPr/>
        </p:nvSpPr>
        <p:spPr bwMode="auto">
          <a:xfrm flipV="1">
            <a:off x="971550" y="3352800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Text Box 67"/>
          <p:cNvSpPr txBox="1">
            <a:spLocks noChangeArrowheads="1"/>
          </p:cNvSpPr>
          <p:nvPr/>
        </p:nvSpPr>
        <p:spPr bwMode="auto">
          <a:xfrm>
            <a:off x="1689100" y="3141663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Hi</a:t>
            </a:r>
            <a:endParaRPr lang="en-US"/>
          </a:p>
        </p:txBody>
      </p:sp>
      <p:sp>
        <p:nvSpPr>
          <p:cNvPr id="4111" name="Line 70"/>
          <p:cNvSpPr>
            <a:spLocks noChangeShapeType="1"/>
          </p:cNvSpPr>
          <p:nvPr/>
        </p:nvSpPr>
        <p:spPr bwMode="auto">
          <a:xfrm>
            <a:off x="933450" y="3762375"/>
            <a:ext cx="2162175" cy="438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2" name="Group 72"/>
          <p:cNvGrpSpPr>
            <a:grpSpLocks/>
          </p:cNvGrpSpPr>
          <p:nvPr/>
        </p:nvGrpSpPr>
        <p:grpSpPr bwMode="auto">
          <a:xfrm>
            <a:off x="1322388" y="3694113"/>
            <a:ext cx="1090612" cy="701675"/>
            <a:chOff x="737" y="2747"/>
            <a:chExt cx="687" cy="442"/>
          </a:xfrm>
        </p:grpSpPr>
        <p:sp>
          <p:nvSpPr>
            <p:cNvPr id="4135" name="Rectangle 71"/>
            <p:cNvSpPr>
              <a:spLocks noChangeArrowheads="1"/>
            </p:cNvSpPr>
            <p:nvPr/>
          </p:nvSpPr>
          <p:spPr bwMode="auto">
            <a:xfrm>
              <a:off x="786" y="2790"/>
              <a:ext cx="58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6" name="Text Box 69"/>
            <p:cNvSpPr txBox="1">
              <a:spLocks noChangeArrowheads="1"/>
            </p:cNvSpPr>
            <p:nvPr/>
          </p:nvSpPr>
          <p:spPr bwMode="auto">
            <a:xfrm>
              <a:off x="737" y="2747"/>
              <a:ext cx="687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Got the</a:t>
              </a:r>
            </a:p>
            <a:p>
              <a:pPr algn="ctr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time?</a:t>
              </a:r>
              <a:endParaRPr lang="en-US" sz="2000"/>
            </a:p>
          </p:txBody>
        </p:sp>
      </p:grpSp>
      <p:sp>
        <p:nvSpPr>
          <p:cNvPr id="4113" name="Line 73"/>
          <p:cNvSpPr>
            <a:spLocks noChangeShapeType="1"/>
          </p:cNvSpPr>
          <p:nvPr/>
        </p:nvSpPr>
        <p:spPr bwMode="auto">
          <a:xfrm flipV="1">
            <a:off x="1095375" y="4333875"/>
            <a:ext cx="1952625" cy="333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4" name="Group 76"/>
          <p:cNvGrpSpPr>
            <a:grpSpLocks/>
          </p:cNvGrpSpPr>
          <p:nvPr/>
        </p:nvGrpSpPr>
        <p:grpSpPr bwMode="auto">
          <a:xfrm>
            <a:off x="1431925" y="4360863"/>
            <a:ext cx="831850" cy="457200"/>
            <a:chOff x="1046" y="2771"/>
            <a:chExt cx="524" cy="288"/>
          </a:xfrm>
        </p:grpSpPr>
        <p:sp>
          <p:nvSpPr>
            <p:cNvPr id="4133" name="Rectangle 75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Text Box 74"/>
            <p:cNvSpPr txBox="1">
              <a:spLocks noChangeArrowheads="1"/>
            </p:cNvSpPr>
            <p:nvPr/>
          </p:nvSpPr>
          <p:spPr bwMode="auto">
            <a:xfrm>
              <a:off x="1046" y="2771"/>
              <a:ext cx="5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2:00</a:t>
              </a:r>
              <a:endParaRPr lang="en-US"/>
            </a:p>
          </p:txBody>
        </p:sp>
      </p:grpSp>
      <p:sp>
        <p:nvSpPr>
          <p:cNvPr id="4115" name="Text Box 78"/>
          <p:cNvSpPr txBox="1">
            <a:spLocks noChangeArrowheads="1"/>
          </p:cNvSpPr>
          <p:nvPr/>
        </p:nvSpPr>
        <p:spPr bwMode="auto">
          <a:xfrm>
            <a:off x="5222875" y="2713038"/>
            <a:ext cx="1974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TCP connection</a:t>
            </a:r>
          </a:p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request</a:t>
            </a:r>
            <a:endParaRPr lang="en-US" dirty="0"/>
          </a:p>
        </p:txBody>
      </p:sp>
      <p:sp>
        <p:nvSpPr>
          <p:cNvPr id="4116" name="Line 85"/>
          <p:cNvSpPr>
            <a:spLocks noChangeShapeType="1"/>
          </p:cNvSpPr>
          <p:nvPr/>
        </p:nvSpPr>
        <p:spPr bwMode="auto">
          <a:xfrm flipV="1">
            <a:off x="4943475" y="4648200"/>
            <a:ext cx="2343150" cy="428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Line 89"/>
          <p:cNvSpPr>
            <a:spLocks noChangeShapeType="1"/>
          </p:cNvSpPr>
          <p:nvPr/>
        </p:nvSpPr>
        <p:spPr bwMode="auto">
          <a:xfrm>
            <a:off x="5219700" y="298132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Line 90"/>
          <p:cNvSpPr>
            <a:spLocks noChangeShapeType="1"/>
          </p:cNvSpPr>
          <p:nvPr/>
        </p:nvSpPr>
        <p:spPr bwMode="auto">
          <a:xfrm flipV="1">
            <a:off x="4895850" y="3476625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9" name="Group 93"/>
          <p:cNvGrpSpPr>
            <a:grpSpLocks/>
          </p:cNvGrpSpPr>
          <p:nvPr/>
        </p:nvGrpSpPr>
        <p:grpSpPr bwMode="auto">
          <a:xfrm>
            <a:off x="5156200" y="3408363"/>
            <a:ext cx="1974850" cy="701675"/>
            <a:chOff x="3248" y="2147"/>
            <a:chExt cx="1244" cy="442"/>
          </a:xfrm>
        </p:grpSpPr>
        <p:sp>
          <p:nvSpPr>
            <p:cNvPr id="4131" name="Rectangle 92"/>
            <p:cNvSpPr>
              <a:spLocks noChangeArrowheads="1"/>
            </p:cNvSpPr>
            <p:nvPr/>
          </p:nvSpPr>
          <p:spPr bwMode="auto">
            <a:xfrm>
              <a:off x="3306" y="2190"/>
              <a:ext cx="906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Text Box 91"/>
            <p:cNvSpPr txBox="1">
              <a:spLocks noChangeArrowheads="1"/>
            </p:cNvSpPr>
            <p:nvPr/>
          </p:nvSpPr>
          <p:spPr bwMode="auto">
            <a:xfrm>
              <a:off x="3248" y="2147"/>
              <a:ext cx="124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TCP connection</a:t>
              </a:r>
            </a:p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response</a:t>
              </a:r>
              <a:endParaRPr lang="en-US"/>
            </a:p>
          </p:txBody>
        </p:sp>
      </p:grpSp>
      <p:sp>
        <p:nvSpPr>
          <p:cNvPr id="4120" name="Line 94"/>
          <p:cNvSpPr>
            <a:spLocks noChangeShapeType="1"/>
          </p:cNvSpPr>
          <p:nvPr/>
        </p:nvSpPr>
        <p:spPr bwMode="auto">
          <a:xfrm>
            <a:off x="4943475" y="4086225"/>
            <a:ext cx="2400300" cy="41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21" name="Group 97"/>
          <p:cNvGrpSpPr>
            <a:grpSpLocks/>
          </p:cNvGrpSpPr>
          <p:nvPr/>
        </p:nvGrpSpPr>
        <p:grpSpPr bwMode="auto">
          <a:xfrm>
            <a:off x="5156200" y="4151313"/>
            <a:ext cx="3794125" cy="304800"/>
            <a:chOff x="3212" y="2597"/>
            <a:chExt cx="2390" cy="192"/>
          </a:xfrm>
        </p:grpSpPr>
        <p:sp>
          <p:nvSpPr>
            <p:cNvPr id="4129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Get http://www.awl.com/kurose-ross</a:t>
              </a:r>
              <a:endParaRPr lang="en-US"/>
            </a:p>
          </p:txBody>
        </p:sp>
      </p:grpSp>
      <p:grpSp>
        <p:nvGrpSpPr>
          <p:cNvPr id="4122" name="Group 98"/>
          <p:cNvGrpSpPr>
            <a:grpSpLocks/>
          </p:cNvGrpSpPr>
          <p:nvPr/>
        </p:nvGrpSpPr>
        <p:grpSpPr bwMode="auto">
          <a:xfrm>
            <a:off x="5784850" y="4656138"/>
            <a:ext cx="908050" cy="457200"/>
            <a:chOff x="1046" y="2771"/>
            <a:chExt cx="572" cy="288"/>
          </a:xfrm>
        </p:grpSpPr>
        <p:sp>
          <p:nvSpPr>
            <p:cNvPr id="4127" name="Rectangle 99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Text Box 100"/>
            <p:cNvSpPr txBox="1">
              <a:spLocks noChangeArrowheads="1"/>
            </p:cNvSpPr>
            <p:nvPr/>
          </p:nvSpPr>
          <p:spPr bwMode="auto">
            <a:xfrm>
              <a:off x="1046" y="2771"/>
              <a:ext cx="5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&lt;file&gt;</a:t>
              </a:r>
              <a:endParaRPr lang="en-US"/>
            </a:p>
          </p:txBody>
        </p:sp>
      </p:grpSp>
      <p:sp>
        <p:nvSpPr>
          <p:cNvPr id="4123" name="Line 101"/>
          <p:cNvSpPr>
            <a:spLocks noChangeShapeType="1"/>
          </p:cNvSpPr>
          <p:nvPr/>
        </p:nvSpPr>
        <p:spPr bwMode="auto">
          <a:xfrm>
            <a:off x="4057650" y="1962150"/>
            <a:ext cx="0" cy="3857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24" name="Group 105"/>
          <p:cNvGrpSpPr>
            <a:grpSpLocks/>
          </p:cNvGrpSpPr>
          <p:nvPr/>
        </p:nvGrpSpPr>
        <p:grpSpPr bwMode="auto">
          <a:xfrm>
            <a:off x="3679825" y="5094288"/>
            <a:ext cx="815975" cy="457200"/>
            <a:chOff x="2198" y="3221"/>
            <a:chExt cx="514" cy="288"/>
          </a:xfrm>
        </p:grpSpPr>
        <p:sp>
          <p:nvSpPr>
            <p:cNvPr id="4125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5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time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protocol?</a:t>
            </a:r>
          </a:p>
        </p:txBody>
      </p:sp>
      <p:sp>
        <p:nvSpPr>
          <p:cNvPr id="49159" name="Rectangle 5"/>
          <p:cNvSpPr>
            <a:spLocks noChangeArrowheads="1"/>
          </p:cNvSpPr>
          <p:nvPr/>
        </p:nvSpPr>
        <p:spPr bwMode="auto">
          <a:xfrm>
            <a:off x="945532" y="1847232"/>
            <a:ext cx="7632700" cy="169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i="1" dirty="0">
                <a:latin typeface="Comic Sans MS" pitchFamily="66" charset="0"/>
              </a:rPr>
              <a:t>protocols define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format &amp;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order </a:t>
            </a:r>
            <a:r>
              <a:rPr lang="en-US" i="1" dirty="0">
                <a:latin typeface="Comic Sans MS" pitchFamily="66" charset="0"/>
              </a:rPr>
              <a:t>of </a:t>
            </a:r>
            <a:r>
              <a:rPr lang="en-US" i="1" dirty="0" smtClean="0">
                <a:latin typeface="Comic Sans MS" pitchFamily="66" charset="0"/>
              </a:rPr>
              <a:t>messages </a:t>
            </a:r>
            <a:r>
              <a:rPr lang="en-US" i="1" dirty="0">
                <a:latin typeface="Comic Sans MS" pitchFamily="66" charset="0"/>
              </a:rPr>
              <a:t>sent and received among network entities, and </a:t>
            </a:r>
            <a:r>
              <a:rPr lang="en-US" i="1" dirty="0" smtClean="0">
                <a:latin typeface="Comic Sans MS" pitchFamily="66" charset="0"/>
              </a:rPr>
              <a:t>the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actions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taken </a:t>
            </a:r>
            <a:r>
              <a:rPr lang="en-US" i="1" dirty="0">
                <a:latin typeface="Comic Sans MS" pitchFamily="66" charset="0"/>
              </a:rPr>
              <a:t>on </a:t>
            </a:r>
            <a:r>
              <a:rPr lang="en-US" i="1" dirty="0" smtClean="0">
                <a:latin typeface="Comic Sans MS" pitchFamily="66" charset="0"/>
              </a:rPr>
              <a:t>messages  upon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transmission</a:t>
            </a:r>
            <a:r>
              <a:rPr lang="en-US" i="1" dirty="0" smtClean="0">
                <a:latin typeface="Comic Sans MS" pitchFamily="66" charset="0"/>
              </a:rPr>
              <a:t> and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receipt. 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9160" name="Rectangle 6"/>
          <p:cNvSpPr>
            <a:spLocks noChangeArrowheads="1"/>
          </p:cNvSpPr>
          <p:nvPr/>
        </p:nvSpPr>
        <p:spPr bwMode="auto">
          <a:xfrm>
            <a:off x="901700" y="1803400"/>
            <a:ext cx="7731312" cy="180041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1440" y="6243934"/>
            <a:ext cx="8102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TQ</a:t>
            </a:r>
            <a:endParaRPr lang="en-US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6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A5494F1C-5617-4E01-89A9-F0240E1C7D4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network </a:t>
            </a:r>
            <a:r>
              <a:rPr lang="en-US" sz="3600" dirty="0" smtClean="0"/>
              <a:t>edge (LANs Hosts):</a:t>
            </a:r>
            <a:endParaRPr lang="en-US" dirty="0" smtClean="0"/>
          </a:p>
        </p:txBody>
      </p:sp>
      <p:sp>
        <p:nvSpPr>
          <p:cNvPr id="61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286375" cy="464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access networks and </a:t>
            </a:r>
            <a:r>
              <a:rPr lang="en-US" dirty="0" smtClean="0">
                <a:solidFill>
                  <a:srgbClr val="FF0000"/>
                </a:solidFill>
              </a:rPr>
              <a:t>hosts:</a:t>
            </a:r>
            <a:endParaRPr lang="en-US" sz="2400" dirty="0" smtClean="0"/>
          </a:p>
          <a:p>
            <a:pPr lvl="1"/>
            <a:r>
              <a:rPr lang="en-US" sz="2000" dirty="0" smtClean="0"/>
              <a:t>run application </a:t>
            </a:r>
            <a:r>
              <a:rPr lang="en-US" sz="2000" dirty="0" smtClean="0"/>
              <a:t>programs</a:t>
            </a:r>
            <a:br>
              <a:rPr lang="en-US" sz="2000" dirty="0" smtClean="0"/>
            </a:br>
            <a:r>
              <a:rPr lang="en-US" sz="2000" dirty="0" smtClean="0"/>
              <a:t>e.g</a:t>
            </a:r>
            <a:r>
              <a:rPr lang="en-US" sz="2000" dirty="0" smtClean="0"/>
              <a:t>. Web, email</a:t>
            </a:r>
          </a:p>
          <a:p>
            <a:pPr lvl="1"/>
            <a:r>
              <a:rPr lang="en-US" sz="2000" dirty="0" smtClean="0"/>
              <a:t>Local Area Networks (LANs)</a:t>
            </a:r>
          </a:p>
          <a:p>
            <a:pPr lvl="1"/>
            <a:endParaRPr lang="en-US" sz="2000" dirty="0" smtClean="0"/>
          </a:p>
        </p:txBody>
      </p:sp>
      <p:sp>
        <p:nvSpPr>
          <p:cNvPr id="6163" name="Freeform 22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606425 w 828"/>
              <a:gd name="T1" fmla="*/ 47625 h 425"/>
              <a:gd name="T2" fmla="*/ 587375 w 828"/>
              <a:gd name="T3" fmla="*/ 47625 h 425"/>
              <a:gd name="T4" fmla="*/ 200025 w 828"/>
              <a:gd name="T5" fmla="*/ 50800 h 425"/>
              <a:gd name="T6" fmla="*/ 9525 w 828"/>
              <a:gd name="T7" fmla="*/ 200025 h 425"/>
              <a:gd name="T8" fmla="*/ 146050 w 828"/>
              <a:gd name="T9" fmla="*/ 434975 h 425"/>
              <a:gd name="T10" fmla="*/ 463550 w 828"/>
              <a:gd name="T11" fmla="*/ 609600 h 425"/>
              <a:gd name="T12" fmla="*/ 857250 w 828"/>
              <a:gd name="T13" fmla="*/ 660400 h 425"/>
              <a:gd name="T14" fmla="*/ 1108075 w 828"/>
              <a:gd name="T15" fmla="*/ 523875 h 425"/>
              <a:gd name="T16" fmla="*/ 1231900 w 828"/>
              <a:gd name="T17" fmla="*/ 269875 h 425"/>
              <a:gd name="T18" fmla="*/ 1257300 w 828"/>
              <a:gd name="T19" fmla="*/ 34925 h 425"/>
              <a:gd name="T20" fmla="*/ 889000 w 828"/>
              <a:gd name="T21" fmla="*/ 60325 h 425"/>
              <a:gd name="T22" fmla="*/ 606425 w 828"/>
              <a:gd name="T23" fmla="*/ 47625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4" name="Freeform 23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959057 w 765"/>
              <a:gd name="T1" fmla="*/ 22758 h 459"/>
              <a:gd name="T2" fmla="*/ 651435 w 765"/>
              <a:gd name="T3" fmla="*/ 159303 h 459"/>
              <a:gd name="T4" fmla="*/ 217145 w 765"/>
              <a:gd name="T5" fmla="*/ 227576 h 459"/>
              <a:gd name="T6" fmla="*/ 31667 w 765"/>
              <a:gd name="T7" fmla="*/ 764656 h 459"/>
              <a:gd name="T8" fmla="*/ 407147 w 765"/>
              <a:gd name="T9" fmla="*/ 1010439 h 459"/>
              <a:gd name="T10" fmla="*/ 782627 w 765"/>
              <a:gd name="T11" fmla="*/ 969475 h 459"/>
              <a:gd name="T12" fmla="*/ 1320966 w 765"/>
              <a:gd name="T13" fmla="*/ 1010439 h 459"/>
              <a:gd name="T14" fmla="*/ 1578826 w 765"/>
              <a:gd name="T15" fmla="*/ 987681 h 459"/>
              <a:gd name="T16" fmla="*/ 1700970 w 765"/>
              <a:gd name="T17" fmla="*/ 846584 h 459"/>
              <a:gd name="T18" fmla="*/ 1696446 w 765"/>
              <a:gd name="T19" fmla="*/ 359571 h 459"/>
              <a:gd name="T20" fmla="*/ 1497396 w 765"/>
              <a:gd name="T21" fmla="*/ 77376 h 459"/>
              <a:gd name="T22" fmla="*/ 959057 w 765"/>
              <a:gd name="T23" fmla="*/ 22758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5" name="Freeform 23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1028700 w 1036"/>
              <a:gd name="T1" fmla="*/ 17462 h 675"/>
              <a:gd name="T2" fmla="*/ 619125 w 1036"/>
              <a:gd name="T3" fmla="*/ 84137 h 675"/>
              <a:gd name="T4" fmla="*/ 327025 w 1036"/>
              <a:gd name="T5" fmla="*/ 204787 h 675"/>
              <a:gd name="T6" fmla="*/ 241300 w 1036"/>
              <a:gd name="T7" fmla="*/ 363537 h 675"/>
              <a:gd name="T8" fmla="*/ 34925 w 1036"/>
              <a:gd name="T9" fmla="*/ 471487 h 675"/>
              <a:gd name="T10" fmla="*/ 28575 w 1036"/>
              <a:gd name="T11" fmla="*/ 728662 h 675"/>
              <a:gd name="T12" fmla="*/ 209550 w 1036"/>
              <a:gd name="T13" fmla="*/ 776287 h 675"/>
              <a:gd name="T14" fmla="*/ 727075 w 1036"/>
              <a:gd name="T15" fmla="*/ 776287 h 675"/>
              <a:gd name="T16" fmla="*/ 949325 w 1036"/>
              <a:gd name="T17" fmla="*/ 881062 h 675"/>
              <a:gd name="T18" fmla="*/ 1193800 w 1036"/>
              <a:gd name="T19" fmla="*/ 1042987 h 675"/>
              <a:gd name="T20" fmla="*/ 1381125 w 1036"/>
              <a:gd name="T21" fmla="*/ 1049337 h 675"/>
              <a:gd name="T22" fmla="*/ 1511300 w 1036"/>
              <a:gd name="T23" fmla="*/ 957262 h 675"/>
              <a:gd name="T24" fmla="*/ 1574800 w 1036"/>
              <a:gd name="T25" fmla="*/ 706437 h 675"/>
              <a:gd name="T26" fmla="*/ 1616075 w 1036"/>
              <a:gd name="T27" fmla="*/ 461962 h 675"/>
              <a:gd name="T28" fmla="*/ 1622425 w 1036"/>
              <a:gd name="T29" fmla="*/ 169862 h 675"/>
              <a:gd name="T30" fmla="*/ 1482725 w 1036"/>
              <a:gd name="T31" fmla="*/ 26987 h 675"/>
              <a:gd name="T32" fmla="*/ 1231900 w 1036"/>
              <a:gd name="T33" fmla="*/ 4762 h 675"/>
              <a:gd name="T34" fmla="*/ 1028700 w 1036"/>
              <a:gd name="T35" fmla="*/ 17462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66" name="Group 23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6497" name="Rectangle 23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98" name="AutoShape 23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6167" name="Group 235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6467" name="Line 23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68" name="Line 23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69" name="Line 23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0" name="Line 23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1" name="Line 24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2" name="Line 24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3" name="Line 24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4" name="Line 24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5" name="Line 24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6" name="Line 24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7" name="Line 24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8" name="Line 24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79" name="Line 24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0" name="Line 24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1" name="Line 25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482" name="Group 25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493" name="Line 25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4" name="Line 25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5" name="Line 25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6" name="Line 25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483" name="Group 25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489" name="Line 25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0" name="Line 25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1" name="Line 25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92" name="Line 26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484" name="Group 26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485" name="Line 26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86" name="Line 26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87" name="Line 26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88" name="Line 26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168" name="Oval 27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Line 27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Line 27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Rectangle 27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72" name="Oval 27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73" name="Group 28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6464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5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6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74" name="Group 28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6461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3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75" name="Oval 289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Line 290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Line 291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Rectangle 292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79" name="Oval 293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80" name="Group 294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6458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81" name="Group 298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6455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7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82" name="Oval 303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Line 304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Line 305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Rectangle 306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86" name="Oval 307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87" name="Group 308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6452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88" name="Group 312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6449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0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89" name="Oval 31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Line 31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1" name="Line 31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2" name="Rectangle 32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93" name="Oval 32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94" name="Group 32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6446" name="Line 32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7" name="Line 32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8" name="Line 32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95" name="Group 32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6443" name="Line 3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4" name="Line 3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5" name="Line 3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96" name="Oval 33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7" name="Line 33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8" name="Line 33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9" name="Rectangle 33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00" name="Oval 33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01" name="Group 33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6440" name="Line 33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" name="Line 33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2" name="Line 33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02" name="Group 34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6437" name="Line 3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8" name="Line 3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9" name="Line 3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03" name="Oval 345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4" name="Line 346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5" name="Line 347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6" name="Rectangle 348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207" name="Oval 349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08" name="Group 350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6434" name="Line 3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5" name="Line 3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6" name="Line 3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09" name="Group 354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6431" name="Line 3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2" name="Line 3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3" name="Line 3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10" name="Oval 359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1" name="Line 360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2" name="Line 361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3" name="Rectangle 362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14" name="Oval 363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15" name="Group 364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6428" name="Line 3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9" name="Line 3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0" name="Line 3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16" name="Group 368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6425" name="Line 3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6" name="Line 3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7" name="Line 3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17" name="Oval 373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8" name="Line 374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9" name="Line 375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0" name="Rectangle 376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21" name="Oval 377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22" name="Group 378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6422" name="Line 3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3" name="Line 3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4" name="Line 3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23" name="Group 382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6419" name="Line 3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0" name="Line 3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21" name="Line 3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24" name="Oval 387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5" name="Line 388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6" name="Line 389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7" name="Rectangle 390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28" name="Oval 391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29" name="Group 392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6416" name="Line 3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7" name="Line 3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8" name="Line 3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30" name="Group 396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6413" name="Line 39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4" name="Line 39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5" name="Line 39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31" name="Line 400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2" name="Line 401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3" name="Line 402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4" name="Line 403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5" name="Line 404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6" name="Line 42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7" name="Line 42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8" name="Freeform 42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>
              <a:gd name="T0" fmla="*/ 1411287 w 1877"/>
              <a:gd name="T1" fmla="*/ 36513 h 917"/>
              <a:gd name="T2" fmla="*/ 1098550 w 1877"/>
              <a:gd name="T3" fmla="*/ 173038 h 917"/>
              <a:gd name="T4" fmla="*/ 658812 w 1877"/>
              <a:gd name="T5" fmla="*/ 144463 h 917"/>
              <a:gd name="T6" fmla="*/ 177800 w 1877"/>
              <a:gd name="T7" fmla="*/ 269875 h 917"/>
              <a:gd name="T8" fmla="*/ 79375 w 1877"/>
              <a:gd name="T9" fmla="*/ 560388 h 917"/>
              <a:gd name="T10" fmla="*/ 22225 w 1877"/>
              <a:gd name="T11" fmla="*/ 838200 h 917"/>
              <a:gd name="T12" fmla="*/ 220663 w 1877"/>
              <a:gd name="T13" fmla="*/ 1031875 h 917"/>
              <a:gd name="T14" fmla="*/ 801687 w 1877"/>
              <a:gd name="T15" fmla="*/ 1239838 h 917"/>
              <a:gd name="T16" fmla="*/ 1481137 w 1877"/>
              <a:gd name="T17" fmla="*/ 1406525 h 917"/>
              <a:gd name="T18" fmla="*/ 2174875 w 1877"/>
              <a:gd name="T19" fmla="*/ 1430338 h 917"/>
              <a:gd name="T20" fmla="*/ 2660650 w 1877"/>
              <a:gd name="T21" fmla="*/ 1258888 h 917"/>
              <a:gd name="T22" fmla="*/ 2952750 w 1877"/>
              <a:gd name="T23" fmla="*/ 990600 h 917"/>
              <a:gd name="T24" fmla="*/ 2819400 w 1877"/>
              <a:gd name="T25" fmla="*/ 347663 h 917"/>
              <a:gd name="T26" fmla="*/ 2386012 w 1877"/>
              <a:gd name="T27" fmla="*/ 158750 h 917"/>
              <a:gd name="T28" fmla="*/ 1905000 w 1877"/>
              <a:gd name="T29" fmla="*/ 20638 h 917"/>
              <a:gd name="T30" fmla="*/ 1411287 w 1877"/>
              <a:gd name="T31" fmla="*/ 36513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9" name="Line 43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0" name="Line 44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1" name="Line 44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2" name="Group 545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6400" name="Oval 44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1" name="Line 44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2" name="Line 44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3" name="Rectangle 44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404" name="Oval 44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05" name="Group 44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410" name="Line 4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1" name="Line 4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2" name="Line 4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06" name="Group 45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407" name="Line 4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8" name="Line 4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9" name="Line 4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43" name="Group 456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6387" name="Oval 4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8" name="Line 4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" name="Line 4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" name="Rectangle 4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91" name="Oval 4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92" name="Group 4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397" name="Line 4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8" name="Line 4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9" name="Line 4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93" name="Group 4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394" name="Line 4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5" name="Line 4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6" name="Line 4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44" name="Group 470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6374" name="Oval 4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5" name="Line 4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6" name="Line 4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7" name="Rectangle 4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78" name="Oval 4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79" name="Group 4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384" name="Line 4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5" name="Line 4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6" name="Line 4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80" name="Group 4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381" name="Line 4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2" name="Line 4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3" name="Line 4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45" name="Line 484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" name="Line 485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" name="Line 486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" name="Line 487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" name="Line 488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" name="Line 489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1" name="Line 490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2" name="Line 491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3" name="Line 492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4" name="Line 493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5" name="Line 522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6" name="Line 523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257" name="Group 596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6347" name="Group 266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6371" name="Picture 267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72" name="Line 268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3" name="Line 269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348" name="Picture 270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349" name="Group 271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6157" name="Object 27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63" name="Clip" r:id="rId6" imgW="819000" imgH="847800" progId="">
                      <p:embed/>
                    </p:oleObj>
                  </mc:Choice>
                  <mc:Fallback>
                    <p:oleObj name="Clip" r:id="rId6" imgW="819000" imgH="847800" progId="">
                      <p:embed/>
                      <p:pic>
                        <p:nvPicPr>
                          <p:cNvPr id="0" name="Object 27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8" name="Object 27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64" name="Clip" r:id="rId8" imgW="1266840" imgH="1200240" progId="">
                      <p:embed/>
                    </p:oleObj>
                  </mc:Choice>
                  <mc:Fallback>
                    <p:oleObj name="Clip" r:id="rId8" imgW="1266840" imgH="1200240" progId="">
                      <p:embed/>
                      <p:pic>
                        <p:nvPicPr>
                          <p:cNvPr id="0" name="Object 27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50" name="Group 405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6155" name="Object 40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65" name="Clip" r:id="rId10" imgW="819000" imgH="847800" progId="">
                      <p:embed/>
                    </p:oleObj>
                  </mc:Choice>
                  <mc:Fallback>
                    <p:oleObj name="Clip" r:id="rId10" imgW="819000" imgH="847800" progId="">
                      <p:embed/>
                      <p:pic>
                        <p:nvPicPr>
                          <p:cNvPr id="0" name="Object 4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6" name="Object 40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66" name="Clip" r:id="rId11" imgW="1266840" imgH="1200240" progId="">
                      <p:embed/>
                    </p:oleObj>
                  </mc:Choice>
                  <mc:Fallback>
                    <p:oleObj name="Clip" r:id="rId11" imgW="1266840" imgH="1200240" progId="">
                      <p:embed/>
                      <p:pic>
                        <p:nvPicPr>
                          <p:cNvPr id="0" name="Object 4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146" name="Object 426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7" name="Clip" r:id="rId12" imgW="1305000" imgH="1085760" progId="">
                    <p:embed/>
                  </p:oleObj>
                </mc:Choice>
                <mc:Fallback>
                  <p:oleObj name="Clip" r:id="rId12" imgW="1305000" imgH="1085760" progId="">
                    <p:embed/>
                    <p:pic>
                      <p:nvPicPr>
                        <p:cNvPr id="0" name="Object 4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32" y="2289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351" name="Group 431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6363" name="AutoShape 43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4" name="Rectangle 43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5" name="Rectangle 43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6" name="AutoShape 43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7" name="Line 43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8" name="Line 43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9" name="Rectangle 43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0" name="Rectangle 43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6147" name="Object 494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8" name="Clip" r:id="rId14" imgW="1305000" imgH="1085760" progId="">
                    <p:embed/>
                  </p:oleObj>
                </mc:Choice>
                <mc:Fallback>
                  <p:oleObj name="Clip" r:id="rId14" imgW="1305000" imgH="1085760" progId="">
                    <p:embed/>
                    <p:pic>
                      <p:nvPicPr>
                        <p:cNvPr id="0" name="Object 4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75" y="33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" name="Object 495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9" name="Clip" r:id="rId15" imgW="1305000" imgH="1085760" progId="">
                    <p:embed/>
                  </p:oleObj>
                </mc:Choice>
                <mc:Fallback>
                  <p:oleObj name="Clip" r:id="rId15" imgW="1305000" imgH="1085760" progId="">
                    <p:embed/>
                    <p:pic>
                      <p:nvPicPr>
                        <p:cNvPr id="0" name="Object 4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1" y="31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9" name="Object 496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0" name="Clip" r:id="rId16" imgW="1305000" imgH="1085760" progId="">
                    <p:embed/>
                  </p:oleObj>
                </mc:Choice>
                <mc:Fallback>
                  <p:oleObj name="Clip" r:id="rId16" imgW="1305000" imgH="1085760" progId="">
                    <p:embed/>
                    <p:pic>
                      <p:nvPicPr>
                        <p:cNvPr id="0" name="Object 4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03" y="354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0" name="Object 497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1" name="Clip" r:id="rId17" imgW="1305000" imgH="1085760" progId="">
                    <p:embed/>
                  </p:oleObj>
                </mc:Choice>
                <mc:Fallback>
                  <p:oleObj name="Clip" r:id="rId17" imgW="1305000" imgH="1085760" progId="">
                    <p:embed/>
                    <p:pic>
                      <p:nvPicPr>
                        <p:cNvPr id="0" name="Object 4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9" y="3546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352" name="Group 49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6153" name="Object 49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72" name="Clip" r:id="rId18" imgW="819000" imgH="847800" progId="">
                      <p:embed/>
                    </p:oleObj>
                  </mc:Choice>
                  <mc:Fallback>
                    <p:oleObj name="Clip" r:id="rId18" imgW="819000" imgH="847800" progId="">
                      <p:embed/>
                      <p:pic>
                        <p:nvPicPr>
                          <p:cNvPr id="0" name="Object 4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4" name="Object 50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73" name="Clip" r:id="rId19" imgW="1266840" imgH="1200240" progId="">
                      <p:embed/>
                    </p:oleObj>
                  </mc:Choice>
                  <mc:Fallback>
                    <p:oleObj name="Clip" r:id="rId19" imgW="1266840" imgH="1200240" progId="">
                      <p:embed/>
                      <p:pic>
                        <p:nvPicPr>
                          <p:cNvPr id="0" name="Object 5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53" name="Group 50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6151" name="Object 50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74" name="Clip" r:id="rId20" imgW="819000" imgH="847800" progId="">
                      <p:embed/>
                    </p:oleObj>
                  </mc:Choice>
                  <mc:Fallback>
                    <p:oleObj name="Clip" r:id="rId20" imgW="819000" imgH="847800" progId="">
                      <p:embed/>
                      <p:pic>
                        <p:nvPicPr>
                          <p:cNvPr id="0" name="Object 5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2" name="Object 50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75" name="Clip" r:id="rId21" imgW="1266840" imgH="1200240" progId="">
                      <p:embed/>
                    </p:oleObj>
                  </mc:Choice>
                  <mc:Fallback>
                    <p:oleObj name="Clip" r:id="rId21" imgW="1266840" imgH="1200240" progId="">
                      <p:embed/>
                      <p:pic>
                        <p:nvPicPr>
                          <p:cNvPr id="0" name="Object 5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54" name="Group 5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6355" name="AutoShape 5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6" name="Rectangle 5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7" name="Rectangle 5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8" name="AutoShape 5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9" name="Line 5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0" name="Line 5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1" name="Rectangle 5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2" name="Rectangle 5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58" name="Line 533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9" name="Line 534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0" name="Line 535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1" name="Line 536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2" name="Line 537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3" name="Line 538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4" name="Line 539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5" name="Line 540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6" name="Line 541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7" name="Line 542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8" name="Line 543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269" name="Group 546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6334" name="Oval 54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5" name="Line 54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6" name="Line 54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7" name="Rectangle 55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38" name="Oval 55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39" name="Group 55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344" name="Line 5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5" name="Line 5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6" name="Line 5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40" name="Group 55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341" name="Line 5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2" name="Line 5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3" name="Line 5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70" name="Group 560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6321" name="Oval 56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2" name="Line 56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3" name="Line 56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4" name="Rectangle 56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325" name="Oval 56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26" name="Group 56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6331" name="Line 5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2" name="Line 5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3" name="Line 5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27" name="Group 57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6328" name="Line 5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9" name="Line 5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0" name="Line 5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71" name="Group 576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6303" name="Picture 505" descr="31u_bnrz[1]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304" name="Freeform 506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12 w 199"/>
                <a:gd name="T1" fmla="*/ 5 h 232"/>
                <a:gd name="T2" fmla="*/ 9 w 199"/>
                <a:gd name="T3" fmla="*/ 7 h 232"/>
                <a:gd name="T4" fmla="*/ 7 w 199"/>
                <a:gd name="T5" fmla="*/ 8 h 232"/>
                <a:gd name="T6" fmla="*/ 5 w 199"/>
                <a:gd name="T7" fmla="*/ 11 h 232"/>
                <a:gd name="T8" fmla="*/ 3 w 199"/>
                <a:gd name="T9" fmla="*/ 13 h 232"/>
                <a:gd name="T10" fmla="*/ 2 w 199"/>
                <a:gd name="T11" fmla="*/ 15 h 232"/>
                <a:gd name="T12" fmla="*/ 1 w 199"/>
                <a:gd name="T13" fmla="*/ 18 h 232"/>
                <a:gd name="T14" fmla="*/ 0 w 199"/>
                <a:gd name="T15" fmla="*/ 21 h 232"/>
                <a:gd name="T16" fmla="*/ 0 w 199"/>
                <a:gd name="T17" fmla="*/ 24 h 232"/>
                <a:gd name="T18" fmla="*/ 0 w 199"/>
                <a:gd name="T19" fmla="*/ 28 h 232"/>
                <a:gd name="T20" fmla="*/ 2 w 199"/>
                <a:gd name="T21" fmla="*/ 31 h 232"/>
                <a:gd name="T22" fmla="*/ 4 w 199"/>
                <a:gd name="T23" fmla="*/ 34 h 232"/>
                <a:gd name="T24" fmla="*/ 7 w 199"/>
                <a:gd name="T25" fmla="*/ 36 h 232"/>
                <a:gd name="T26" fmla="*/ 11 w 199"/>
                <a:gd name="T27" fmla="*/ 38 h 232"/>
                <a:gd name="T28" fmla="*/ 15 w 199"/>
                <a:gd name="T29" fmla="*/ 39 h 232"/>
                <a:gd name="T30" fmla="*/ 18 w 199"/>
                <a:gd name="T31" fmla="*/ 39 h 232"/>
                <a:gd name="T32" fmla="*/ 22 w 199"/>
                <a:gd name="T33" fmla="*/ 38 h 232"/>
                <a:gd name="T34" fmla="*/ 23 w 199"/>
                <a:gd name="T35" fmla="*/ 38 h 232"/>
                <a:gd name="T36" fmla="*/ 24 w 199"/>
                <a:gd name="T37" fmla="*/ 38 h 232"/>
                <a:gd name="T38" fmla="*/ 24 w 199"/>
                <a:gd name="T39" fmla="*/ 37 h 232"/>
                <a:gd name="T40" fmla="*/ 25 w 199"/>
                <a:gd name="T41" fmla="*/ 37 h 232"/>
                <a:gd name="T42" fmla="*/ 24 w 199"/>
                <a:gd name="T43" fmla="*/ 36 h 232"/>
                <a:gd name="T44" fmla="*/ 23 w 199"/>
                <a:gd name="T45" fmla="*/ 35 h 232"/>
                <a:gd name="T46" fmla="*/ 22 w 199"/>
                <a:gd name="T47" fmla="*/ 34 h 232"/>
                <a:gd name="T48" fmla="*/ 21 w 199"/>
                <a:gd name="T49" fmla="*/ 34 h 232"/>
                <a:gd name="T50" fmla="*/ 19 w 199"/>
                <a:gd name="T51" fmla="*/ 33 h 232"/>
                <a:gd name="T52" fmla="*/ 17 w 199"/>
                <a:gd name="T53" fmla="*/ 33 h 232"/>
                <a:gd name="T54" fmla="*/ 16 w 199"/>
                <a:gd name="T55" fmla="*/ 32 h 232"/>
                <a:gd name="T56" fmla="*/ 14 w 199"/>
                <a:gd name="T57" fmla="*/ 32 h 232"/>
                <a:gd name="T58" fmla="*/ 12 w 199"/>
                <a:gd name="T59" fmla="*/ 31 h 232"/>
                <a:gd name="T60" fmla="*/ 10 w 199"/>
                <a:gd name="T61" fmla="*/ 31 h 232"/>
                <a:gd name="T62" fmla="*/ 9 w 199"/>
                <a:gd name="T63" fmla="*/ 30 h 232"/>
                <a:gd name="T64" fmla="*/ 7 w 199"/>
                <a:gd name="T65" fmla="*/ 28 h 232"/>
                <a:gd name="T66" fmla="*/ 7 w 199"/>
                <a:gd name="T67" fmla="*/ 22 h 232"/>
                <a:gd name="T68" fmla="*/ 8 w 199"/>
                <a:gd name="T69" fmla="*/ 16 h 232"/>
                <a:gd name="T70" fmla="*/ 11 w 199"/>
                <a:gd name="T71" fmla="*/ 12 h 232"/>
                <a:gd name="T72" fmla="*/ 16 w 199"/>
                <a:gd name="T73" fmla="*/ 8 h 232"/>
                <a:gd name="T74" fmla="*/ 20 w 199"/>
                <a:gd name="T75" fmla="*/ 6 h 232"/>
                <a:gd name="T76" fmla="*/ 25 w 199"/>
                <a:gd name="T77" fmla="*/ 4 h 232"/>
                <a:gd name="T78" fmla="*/ 30 w 199"/>
                <a:gd name="T79" fmla="*/ 2 h 232"/>
                <a:gd name="T80" fmla="*/ 33 w 199"/>
                <a:gd name="T81" fmla="*/ 1 h 232"/>
                <a:gd name="T82" fmla="*/ 31 w 199"/>
                <a:gd name="T83" fmla="*/ 0 h 232"/>
                <a:gd name="T84" fmla="*/ 29 w 199"/>
                <a:gd name="T85" fmla="*/ 0 h 232"/>
                <a:gd name="T86" fmla="*/ 26 w 199"/>
                <a:gd name="T87" fmla="*/ 0 h 232"/>
                <a:gd name="T88" fmla="*/ 23 w 199"/>
                <a:gd name="T89" fmla="*/ 1 h 232"/>
                <a:gd name="T90" fmla="*/ 20 w 199"/>
                <a:gd name="T91" fmla="*/ 2 h 232"/>
                <a:gd name="T92" fmla="*/ 17 w 199"/>
                <a:gd name="T93" fmla="*/ 3 h 232"/>
                <a:gd name="T94" fmla="*/ 14 w 199"/>
                <a:gd name="T95" fmla="*/ 4 h 232"/>
                <a:gd name="T96" fmla="*/ 12 w 199"/>
                <a:gd name="T97" fmla="*/ 5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5" name="Freeform 507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9 w 128"/>
                <a:gd name="T1" fmla="*/ 10 h 180"/>
                <a:gd name="T2" fmla="*/ 19 w 128"/>
                <a:gd name="T3" fmla="*/ 13 h 180"/>
                <a:gd name="T4" fmla="*/ 19 w 128"/>
                <a:gd name="T5" fmla="*/ 16 h 180"/>
                <a:gd name="T6" fmla="*/ 18 w 128"/>
                <a:gd name="T7" fmla="*/ 18 h 180"/>
                <a:gd name="T8" fmla="*/ 16 w 128"/>
                <a:gd name="T9" fmla="*/ 20 h 180"/>
                <a:gd name="T10" fmla="*/ 13 w 128"/>
                <a:gd name="T11" fmla="*/ 22 h 180"/>
                <a:gd name="T12" fmla="*/ 10 w 128"/>
                <a:gd name="T13" fmla="*/ 24 h 180"/>
                <a:gd name="T14" fmla="*/ 8 w 128"/>
                <a:gd name="T15" fmla="*/ 26 h 180"/>
                <a:gd name="T16" fmla="*/ 5 w 128"/>
                <a:gd name="T17" fmla="*/ 27 h 180"/>
                <a:gd name="T18" fmla="*/ 5 w 128"/>
                <a:gd name="T19" fmla="*/ 28 h 180"/>
                <a:gd name="T20" fmla="*/ 5 w 128"/>
                <a:gd name="T21" fmla="*/ 28 h 180"/>
                <a:gd name="T22" fmla="*/ 5 w 128"/>
                <a:gd name="T23" fmla="*/ 29 h 180"/>
                <a:gd name="T24" fmla="*/ 5 w 128"/>
                <a:gd name="T25" fmla="*/ 30 h 180"/>
                <a:gd name="T26" fmla="*/ 6 w 128"/>
                <a:gd name="T27" fmla="*/ 30 h 180"/>
                <a:gd name="T28" fmla="*/ 6 w 128"/>
                <a:gd name="T29" fmla="*/ 30 h 180"/>
                <a:gd name="T30" fmla="*/ 6 w 128"/>
                <a:gd name="T31" fmla="*/ 30 h 180"/>
                <a:gd name="T32" fmla="*/ 7 w 128"/>
                <a:gd name="T33" fmla="*/ 30 h 180"/>
                <a:gd name="T34" fmla="*/ 10 w 128"/>
                <a:gd name="T35" fmla="*/ 28 h 180"/>
                <a:gd name="T36" fmla="*/ 13 w 128"/>
                <a:gd name="T37" fmla="*/ 26 h 180"/>
                <a:gd name="T38" fmla="*/ 16 w 128"/>
                <a:gd name="T39" fmla="*/ 24 h 180"/>
                <a:gd name="T40" fmla="*/ 19 w 128"/>
                <a:gd name="T41" fmla="*/ 22 h 180"/>
                <a:gd name="T42" fmla="*/ 21 w 128"/>
                <a:gd name="T43" fmla="*/ 19 h 180"/>
                <a:gd name="T44" fmla="*/ 22 w 128"/>
                <a:gd name="T45" fmla="*/ 16 h 180"/>
                <a:gd name="T46" fmla="*/ 22 w 128"/>
                <a:gd name="T47" fmla="*/ 13 h 180"/>
                <a:gd name="T48" fmla="*/ 21 w 128"/>
                <a:gd name="T49" fmla="*/ 9 h 180"/>
                <a:gd name="T50" fmla="*/ 19 w 128"/>
                <a:gd name="T51" fmla="*/ 7 h 180"/>
                <a:gd name="T52" fmla="*/ 17 w 128"/>
                <a:gd name="T53" fmla="*/ 4 h 180"/>
                <a:gd name="T54" fmla="*/ 14 w 128"/>
                <a:gd name="T55" fmla="*/ 2 h 180"/>
                <a:gd name="T56" fmla="*/ 10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1 h 180"/>
                <a:gd name="T66" fmla="*/ 2 w 128"/>
                <a:gd name="T67" fmla="*/ 2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4 h 180"/>
                <a:gd name="T74" fmla="*/ 13 w 128"/>
                <a:gd name="T75" fmla="*/ 5 h 180"/>
                <a:gd name="T76" fmla="*/ 15 w 128"/>
                <a:gd name="T77" fmla="*/ 6 h 180"/>
                <a:gd name="T78" fmla="*/ 17 w 128"/>
                <a:gd name="T79" fmla="*/ 8 h 180"/>
                <a:gd name="T80" fmla="*/ 19 w 128"/>
                <a:gd name="T81" fmla="*/ 1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6" name="Freeform 508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7 w 322"/>
                <a:gd name="T1" fmla="*/ 12 h 378"/>
                <a:gd name="T2" fmla="*/ 9 w 322"/>
                <a:gd name="T3" fmla="*/ 19 h 378"/>
                <a:gd name="T4" fmla="*/ 3 w 322"/>
                <a:gd name="T5" fmla="*/ 28 h 378"/>
                <a:gd name="T6" fmla="*/ 0 w 322"/>
                <a:gd name="T7" fmla="*/ 38 h 378"/>
                <a:gd name="T8" fmla="*/ 1 w 322"/>
                <a:gd name="T9" fmla="*/ 44 h 378"/>
                <a:gd name="T10" fmla="*/ 2 w 322"/>
                <a:gd name="T11" fmla="*/ 47 h 378"/>
                <a:gd name="T12" fmla="*/ 3 w 322"/>
                <a:gd name="T13" fmla="*/ 50 h 378"/>
                <a:gd name="T14" fmla="*/ 5 w 322"/>
                <a:gd name="T15" fmla="*/ 52 h 378"/>
                <a:gd name="T16" fmla="*/ 9 w 322"/>
                <a:gd name="T17" fmla="*/ 54 h 378"/>
                <a:gd name="T18" fmla="*/ 14 w 322"/>
                <a:gd name="T19" fmla="*/ 56 h 378"/>
                <a:gd name="T20" fmla="*/ 20 w 322"/>
                <a:gd name="T21" fmla="*/ 58 h 378"/>
                <a:gd name="T22" fmla="*/ 25 w 322"/>
                <a:gd name="T23" fmla="*/ 60 h 378"/>
                <a:gd name="T24" fmla="*/ 31 w 322"/>
                <a:gd name="T25" fmla="*/ 61 h 378"/>
                <a:gd name="T26" fmla="*/ 37 w 322"/>
                <a:gd name="T27" fmla="*/ 62 h 378"/>
                <a:gd name="T28" fmla="*/ 43 w 322"/>
                <a:gd name="T29" fmla="*/ 62 h 378"/>
                <a:gd name="T30" fmla="*/ 48 w 322"/>
                <a:gd name="T31" fmla="*/ 63 h 378"/>
                <a:gd name="T32" fmla="*/ 52 w 322"/>
                <a:gd name="T33" fmla="*/ 63 h 378"/>
                <a:gd name="T34" fmla="*/ 54 w 322"/>
                <a:gd name="T35" fmla="*/ 62 h 378"/>
                <a:gd name="T36" fmla="*/ 54 w 322"/>
                <a:gd name="T37" fmla="*/ 60 h 378"/>
                <a:gd name="T38" fmla="*/ 53 w 322"/>
                <a:gd name="T39" fmla="*/ 59 h 378"/>
                <a:gd name="T40" fmla="*/ 49 w 322"/>
                <a:gd name="T41" fmla="*/ 58 h 378"/>
                <a:gd name="T42" fmla="*/ 44 w 322"/>
                <a:gd name="T43" fmla="*/ 57 h 378"/>
                <a:gd name="T44" fmla="*/ 39 w 322"/>
                <a:gd name="T45" fmla="*/ 56 h 378"/>
                <a:gd name="T46" fmla="*/ 34 w 322"/>
                <a:gd name="T47" fmla="*/ 55 h 378"/>
                <a:gd name="T48" fmla="*/ 29 w 322"/>
                <a:gd name="T49" fmla="*/ 54 h 378"/>
                <a:gd name="T50" fmla="*/ 23 w 322"/>
                <a:gd name="T51" fmla="*/ 53 h 378"/>
                <a:gd name="T52" fmla="*/ 18 w 322"/>
                <a:gd name="T53" fmla="*/ 52 h 378"/>
                <a:gd name="T54" fmla="*/ 13 w 322"/>
                <a:gd name="T55" fmla="*/ 50 h 378"/>
                <a:gd name="T56" fmla="*/ 9 w 322"/>
                <a:gd name="T57" fmla="*/ 47 h 378"/>
                <a:gd name="T58" fmla="*/ 6 w 322"/>
                <a:gd name="T59" fmla="*/ 43 h 378"/>
                <a:gd name="T60" fmla="*/ 6 w 322"/>
                <a:gd name="T61" fmla="*/ 39 h 378"/>
                <a:gd name="T62" fmla="*/ 6 w 322"/>
                <a:gd name="T63" fmla="*/ 33 h 378"/>
                <a:gd name="T64" fmla="*/ 9 w 322"/>
                <a:gd name="T65" fmla="*/ 28 h 378"/>
                <a:gd name="T66" fmla="*/ 12 w 322"/>
                <a:gd name="T67" fmla="*/ 23 h 378"/>
                <a:gd name="T68" fmla="*/ 16 w 322"/>
                <a:gd name="T69" fmla="*/ 18 h 378"/>
                <a:gd name="T70" fmla="*/ 21 w 322"/>
                <a:gd name="T71" fmla="*/ 14 h 378"/>
                <a:gd name="T72" fmla="*/ 26 w 322"/>
                <a:gd name="T73" fmla="*/ 9 h 378"/>
                <a:gd name="T74" fmla="*/ 33 w 322"/>
                <a:gd name="T75" fmla="*/ 6 h 378"/>
                <a:gd name="T76" fmla="*/ 40 w 322"/>
                <a:gd name="T77" fmla="*/ 3 h 378"/>
                <a:gd name="T78" fmla="*/ 44 w 322"/>
                <a:gd name="T79" fmla="*/ 1 h 378"/>
                <a:gd name="T80" fmla="*/ 43 w 322"/>
                <a:gd name="T81" fmla="*/ 0 h 378"/>
                <a:gd name="T82" fmla="*/ 37 w 322"/>
                <a:gd name="T83" fmla="*/ 1 h 378"/>
                <a:gd name="T84" fmla="*/ 30 w 322"/>
                <a:gd name="T85" fmla="*/ 3 h 378"/>
                <a:gd name="T86" fmla="*/ 24 w 322"/>
                <a:gd name="T87" fmla="*/ 6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7" name="Freeform 509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39 w 283"/>
                <a:gd name="T1" fmla="*/ 13 h 252"/>
                <a:gd name="T2" fmla="*/ 41 w 283"/>
                <a:gd name="T3" fmla="*/ 15 h 252"/>
                <a:gd name="T4" fmla="*/ 43 w 283"/>
                <a:gd name="T5" fmla="*/ 18 h 252"/>
                <a:gd name="T6" fmla="*/ 43 w 283"/>
                <a:gd name="T7" fmla="*/ 21 h 252"/>
                <a:gd name="T8" fmla="*/ 43 w 283"/>
                <a:gd name="T9" fmla="*/ 24 h 252"/>
                <a:gd name="T10" fmla="*/ 43 w 283"/>
                <a:gd name="T11" fmla="*/ 26 h 252"/>
                <a:gd name="T12" fmla="*/ 42 w 283"/>
                <a:gd name="T13" fmla="*/ 28 h 252"/>
                <a:gd name="T14" fmla="*/ 41 w 283"/>
                <a:gd name="T15" fmla="*/ 31 h 252"/>
                <a:gd name="T16" fmla="*/ 39 w 283"/>
                <a:gd name="T17" fmla="*/ 32 h 252"/>
                <a:gd name="T18" fmla="*/ 37 w 283"/>
                <a:gd name="T19" fmla="*/ 34 h 252"/>
                <a:gd name="T20" fmla="*/ 36 w 283"/>
                <a:gd name="T21" fmla="*/ 36 h 252"/>
                <a:gd name="T22" fmla="*/ 34 w 283"/>
                <a:gd name="T23" fmla="*/ 37 h 252"/>
                <a:gd name="T24" fmla="*/ 32 w 283"/>
                <a:gd name="T25" fmla="*/ 39 h 252"/>
                <a:gd name="T26" fmla="*/ 32 w 283"/>
                <a:gd name="T27" fmla="*/ 40 h 252"/>
                <a:gd name="T28" fmla="*/ 32 w 283"/>
                <a:gd name="T29" fmla="*/ 40 h 252"/>
                <a:gd name="T30" fmla="*/ 32 w 283"/>
                <a:gd name="T31" fmla="*/ 41 h 252"/>
                <a:gd name="T32" fmla="*/ 32 w 283"/>
                <a:gd name="T33" fmla="*/ 41 h 252"/>
                <a:gd name="T34" fmla="*/ 33 w 283"/>
                <a:gd name="T35" fmla="*/ 42 h 252"/>
                <a:gd name="T36" fmla="*/ 34 w 283"/>
                <a:gd name="T37" fmla="*/ 42 h 252"/>
                <a:gd name="T38" fmla="*/ 34 w 283"/>
                <a:gd name="T39" fmla="*/ 42 h 252"/>
                <a:gd name="T40" fmla="*/ 35 w 283"/>
                <a:gd name="T41" fmla="*/ 41 h 252"/>
                <a:gd name="T42" fmla="*/ 39 w 283"/>
                <a:gd name="T43" fmla="*/ 39 h 252"/>
                <a:gd name="T44" fmla="*/ 42 w 283"/>
                <a:gd name="T45" fmla="*/ 36 h 252"/>
                <a:gd name="T46" fmla="*/ 45 w 283"/>
                <a:gd name="T47" fmla="*/ 32 h 252"/>
                <a:gd name="T48" fmla="*/ 46 w 283"/>
                <a:gd name="T49" fmla="*/ 28 h 252"/>
                <a:gd name="T50" fmla="*/ 47 w 283"/>
                <a:gd name="T51" fmla="*/ 24 h 252"/>
                <a:gd name="T52" fmla="*/ 47 w 283"/>
                <a:gd name="T53" fmla="*/ 19 h 252"/>
                <a:gd name="T54" fmla="*/ 45 w 283"/>
                <a:gd name="T55" fmla="*/ 15 h 252"/>
                <a:gd name="T56" fmla="*/ 42 w 283"/>
                <a:gd name="T57" fmla="*/ 12 h 252"/>
                <a:gd name="T58" fmla="*/ 40 w 283"/>
                <a:gd name="T59" fmla="*/ 10 h 252"/>
                <a:gd name="T60" fmla="*/ 37 w 283"/>
                <a:gd name="T61" fmla="*/ 8 h 252"/>
                <a:gd name="T62" fmla="*/ 34 w 283"/>
                <a:gd name="T63" fmla="*/ 7 h 252"/>
                <a:gd name="T64" fmla="*/ 31 w 283"/>
                <a:gd name="T65" fmla="*/ 5 h 252"/>
                <a:gd name="T66" fmla="*/ 27 w 283"/>
                <a:gd name="T67" fmla="*/ 4 h 252"/>
                <a:gd name="T68" fmla="*/ 24 w 283"/>
                <a:gd name="T69" fmla="*/ 3 h 252"/>
                <a:gd name="T70" fmla="*/ 20 w 283"/>
                <a:gd name="T71" fmla="*/ 2 h 252"/>
                <a:gd name="T72" fmla="*/ 17 w 283"/>
                <a:gd name="T73" fmla="*/ 1 h 252"/>
                <a:gd name="T74" fmla="*/ 14 w 283"/>
                <a:gd name="T75" fmla="*/ 1 h 252"/>
                <a:gd name="T76" fmla="*/ 11 w 283"/>
                <a:gd name="T77" fmla="*/ 0 h 252"/>
                <a:gd name="T78" fmla="*/ 8 w 283"/>
                <a:gd name="T79" fmla="*/ 0 h 252"/>
                <a:gd name="T80" fmla="*/ 6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4 w 283"/>
                <a:gd name="T93" fmla="*/ 1 h 252"/>
                <a:gd name="T94" fmla="*/ 6 w 283"/>
                <a:gd name="T95" fmla="*/ 2 h 252"/>
                <a:gd name="T96" fmla="*/ 9 w 283"/>
                <a:gd name="T97" fmla="*/ 2 h 252"/>
                <a:gd name="T98" fmla="*/ 11 w 283"/>
                <a:gd name="T99" fmla="*/ 3 h 252"/>
                <a:gd name="T100" fmla="*/ 14 w 283"/>
                <a:gd name="T101" fmla="*/ 3 h 252"/>
                <a:gd name="T102" fmla="*/ 16 w 283"/>
                <a:gd name="T103" fmla="*/ 4 h 252"/>
                <a:gd name="T104" fmla="*/ 19 w 283"/>
                <a:gd name="T105" fmla="*/ 4 h 252"/>
                <a:gd name="T106" fmla="*/ 21 w 283"/>
                <a:gd name="T107" fmla="*/ 5 h 252"/>
                <a:gd name="T108" fmla="*/ 24 w 283"/>
                <a:gd name="T109" fmla="*/ 6 h 252"/>
                <a:gd name="T110" fmla="*/ 27 w 283"/>
                <a:gd name="T111" fmla="*/ 7 h 252"/>
                <a:gd name="T112" fmla="*/ 29 w 283"/>
                <a:gd name="T113" fmla="*/ 8 h 252"/>
                <a:gd name="T114" fmla="*/ 32 w 283"/>
                <a:gd name="T115" fmla="*/ 9 h 252"/>
                <a:gd name="T116" fmla="*/ 35 w 283"/>
                <a:gd name="T117" fmla="*/ 10 h 252"/>
                <a:gd name="T118" fmla="*/ 37 w 283"/>
                <a:gd name="T119" fmla="*/ 11 h 252"/>
                <a:gd name="T120" fmla="*/ 39 w 283"/>
                <a:gd name="T121" fmla="*/ 13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8" name="Freeform 510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21 h 238"/>
                <a:gd name="T2" fmla="*/ 0 w 114"/>
                <a:gd name="T3" fmla="*/ 24 h 238"/>
                <a:gd name="T4" fmla="*/ 1 w 114"/>
                <a:gd name="T5" fmla="*/ 28 h 238"/>
                <a:gd name="T6" fmla="*/ 2 w 114"/>
                <a:gd name="T7" fmla="*/ 30 h 238"/>
                <a:gd name="T8" fmla="*/ 4 w 114"/>
                <a:gd name="T9" fmla="*/ 33 h 238"/>
                <a:gd name="T10" fmla="*/ 6 w 114"/>
                <a:gd name="T11" fmla="*/ 35 h 238"/>
                <a:gd name="T12" fmla="*/ 9 w 114"/>
                <a:gd name="T13" fmla="*/ 37 h 238"/>
                <a:gd name="T14" fmla="*/ 12 w 114"/>
                <a:gd name="T15" fmla="*/ 38 h 238"/>
                <a:gd name="T16" fmla="*/ 15 w 114"/>
                <a:gd name="T17" fmla="*/ 39 h 238"/>
                <a:gd name="T18" fmla="*/ 16 w 114"/>
                <a:gd name="T19" fmla="*/ 39 h 238"/>
                <a:gd name="T20" fmla="*/ 17 w 114"/>
                <a:gd name="T21" fmla="*/ 39 h 238"/>
                <a:gd name="T22" fmla="*/ 18 w 114"/>
                <a:gd name="T23" fmla="*/ 38 h 238"/>
                <a:gd name="T24" fmla="*/ 19 w 114"/>
                <a:gd name="T25" fmla="*/ 37 h 238"/>
                <a:gd name="T26" fmla="*/ 19 w 114"/>
                <a:gd name="T27" fmla="*/ 36 h 238"/>
                <a:gd name="T28" fmla="*/ 18 w 114"/>
                <a:gd name="T29" fmla="*/ 35 h 238"/>
                <a:gd name="T30" fmla="*/ 18 w 114"/>
                <a:gd name="T31" fmla="*/ 35 h 238"/>
                <a:gd name="T32" fmla="*/ 17 w 114"/>
                <a:gd name="T33" fmla="*/ 34 h 238"/>
                <a:gd name="T34" fmla="*/ 14 w 114"/>
                <a:gd name="T35" fmla="*/ 33 h 238"/>
                <a:gd name="T36" fmla="*/ 11 w 114"/>
                <a:gd name="T37" fmla="*/ 32 h 238"/>
                <a:gd name="T38" fmla="*/ 8 w 114"/>
                <a:gd name="T39" fmla="*/ 29 h 238"/>
                <a:gd name="T40" fmla="*/ 7 w 114"/>
                <a:gd name="T41" fmla="*/ 27 h 238"/>
                <a:gd name="T42" fmla="*/ 5 w 114"/>
                <a:gd name="T43" fmla="*/ 24 h 238"/>
                <a:gd name="T44" fmla="*/ 5 w 114"/>
                <a:gd name="T45" fmla="*/ 21 h 238"/>
                <a:gd name="T46" fmla="*/ 5 w 114"/>
                <a:gd name="T47" fmla="*/ 18 h 238"/>
                <a:gd name="T48" fmla="*/ 6 w 114"/>
                <a:gd name="T49" fmla="*/ 15 h 238"/>
                <a:gd name="T50" fmla="*/ 7 w 114"/>
                <a:gd name="T51" fmla="*/ 12 h 238"/>
                <a:gd name="T52" fmla="*/ 9 w 114"/>
                <a:gd name="T53" fmla="*/ 10 h 238"/>
                <a:gd name="T54" fmla="*/ 10 w 114"/>
                <a:gd name="T55" fmla="*/ 8 h 238"/>
                <a:gd name="T56" fmla="*/ 12 w 114"/>
                <a:gd name="T57" fmla="*/ 6 h 238"/>
                <a:gd name="T58" fmla="*/ 14 w 114"/>
                <a:gd name="T59" fmla="*/ 5 h 238"/>
                <a:gd name="T60" fmla="*/ 16 w 114"/>
                <a:gd name="T61" fmla="*/ 3 h 238"/>
                <a:gd name="T62" fmla="*/ 18 w 114"/>
                <a:gd name="T63" fmla="*/ 1 h 238"/>
                <a:gd name="T64" fmla="*/ 19 w 114"/>
                <a:gd name="T65" fmla="*/ 0 h 238"/>
                <a:gd name="T66" fmla="*/ 18 w 114"/>
                <a:gd name="T67" fmla="*/ 0 h 238"/>
                <a:gd name="T68" fmla="*/ 16 w 114"/>
                <a:gd name="T69" fmla="*/ 1 h 238"/>
                <a:gd name="T70" fmla="*/ 13 w 114"/>
                <a:gd name="T71" fmla="*/ 3 h 238"/>
                <a:gd name="T72" fmla="*/ 9 w 114"/>
                <a:gd name="T73" fmla="*/ 6 h 238"/>
                <a:gd name="T74" fmla="*/ 6 w 114"/>
                <a:gd name="T75" fmla="*/ 9 h 238"/>
                <a:gd name="T76" fmla="*/ 3 w 114"/>
                <a:gd name="T77" fmla="*/ 13 h 238"/>
                <a:gd name="T78" fmla="*/ 1 w 114"/>
                <a:gd name="T79" fmla="*/ 17 h 238"/>
                <a:gd name="T80" fmla="*/ 0 w 114"/>
                <a:gd name="T81" fmla="*/ 21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9" name="Freeform 51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35 w 246"/>
                <a:gd name="T1" fmla="*/ 21 h 310"/>
                <a:gd name="T2" fmla="*/ 37 w 246"/>
                <a:gd name="T3" fmla="*/ 24 h 310"/>
                <a:gd name="T4" fmla="*/ 38 w 246"/>
                <a:gd name="T5" fmla="*/ 28 h 310"/>
                <a:gd name="T6" fmla="*/ 37 w 246"/>
                <a:gd name="T7" fmla="*/ 31 h 310"/>
                <a:gd name="T8" fmla="*/ 35 w 246"/>
                <a:gd name="T9" fmla="*/ 35 h 310"/>
                <a:gd name="T10" fmla="*/ 31 w 246"/>
                <a:gd name="T11" fmla="*/ 38 h 310"/>
                <a:gd name="T12" fmla="*/ 28 w 246"/>
                <a:gd name="T13" fmla="*/ 41 h 310"/>
                <a:gd name="T14" fmla="*/ 24 w 246"/>
                <a:gd name="T15" fmla="*/ 44 h 310"/>
                <a:gd name="T16" fmla="*/ 22 w 246"/>
                <a:gd name="T17" fmla="*/ 47 h 310"/>
                <a:gd name="T18" fmla="*/ 21 w 246"/>
                <a:gd name="T19" fmla="*/ 48 h 310"/>
                <a:gd name="T20" fmla="*/ 20 w 246"/>
                <a:gd name="T21" fmla="*/ 50 h 310"/>
                <a:gd name="T22" fmla="*/ 20 w 246"/>
                <a:gd name="T23" fmla="*/ 51 h 310"/>
                <a:gd name="T24" fmla="*/ 22 w 246"/>
                <a:gd name="T25" fmla="*/ 52 h 310"/>
                <a:gd name="T26" fmla="*/ 23 w 246"/>
                <a:gd name="T27" fmla="*/ 52 h 310"/>
                <a:gd name="T28" fmla="*/ 26 w 246"/>
                <a:gd name="T29" fmla="*/ 49 h 310"/>
                <a:gd name="T30" fmla="*/ 30 w 246"/>
                <a:gd name="T31" fmla="*/ 45 h 310"/>
                <a:gd name="T32" fmla="*/ 35 w 246"/>
                <a:gd name="T33" fmla="*/ 41 h 310"/>
                <a:gd name="T34" fmla="*/ 39 w 246"/>
                <a:gd name="T35" fmla="*/ 37 h 310"/>
                <a:gd name="T36" fmla="*/ 41 w 246"/>
                <a:gd name="T37" fmla="*/ 31 h 310"/>
                <a:gd name="T38" fmla="*/ 40 w 246"/>
                <a:gd name="T39" fmla="*/ 26 h 310"/>
                <a:gd name="T40" fmla="*/ 38 w 246"/>
                <a:gd name="T41" fmla="*/ 20 h 310"/>
                <a:gd name="T42" fmla="*/ 34 w 246"/>
                <a:gd name="T43" fmla="*/ 16 h 310"/>
                <a:gd name="T44" fmla="*/ 30 w 246"/>
                <a:gd name="T45" fmla="*/ 12 h 310"/>
                <a:gd name="T46" fmla="*/ 25 w 246"/>
                <a:gd name="T47" fmla="*/ 10 h 310"/>
                <a:gd name="T48" fmla="*/ 21 w 246"/>
                <a:gd name="T49" fmla="*/ 7 h 310"/>
                <a:gd name="T50" fmla="*/ 16 w 246"/>
                <a:gd name="T51" fmla="*/ 5 h 310"/>
                <a:gd name="T52" fmla="*/ 12 w 246"/>
                <a:gd name="T53" fmla="*/ 3 h 310"/>
                <a:gd name="T54" fmla="*/ 8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5 w 246"/>
                <a:gd name="T63" fmla="*/ 2 h 310"/>
                <a:gd name="T64" fmla="*/ 9 w 246"/>
                <a:gd name="T65" fmla="*/ 4 h 310"/>
                <a:gd name="T66" fmla="*/ 13 w 246"/>
                <a:gd name="T67" fmla="*/ 6 h 310"/>
                <a:gd name="T68" fmla="*/ 18 w 246"/>
                <a:gd name="T69" fmla="*/ 9 h 310"/>
                <a:gd name="T70" fmla="*/ 22 w 246"/>
                <a:gd name="T71" fmla="*/ 12 h 310"/>
                <a:gd name="T72" fmla="*/ 27 w 246"/>
                <a:gd name="T73" fmla="*/ 15 h 310"/>
                <a:gd name="T74" fmla="*/ 31 w 246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0" name="Freeform 51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1 w 83"/>
                <a:gd name="T13" fmla="*/ 1 h 187"/>
                <a:gd name="T14" fmla="*/ 0 w 83"/>
                <a:gd name="T15" fmla="*/ 2 h 187"/>
                <a:gd name="T16" fmla="*/ 0 w 83"/>
                <a:gd name="T17" fmla="*/ 3 h 187"/>
                <a:gd name="T18" fmla="*/ 1 w 83"/>
                <a:gd name="T19" fmla="*/ 7 h 187"/>
                <a:gd name="T20" fmla="*/ 3 w 83"/>
                <a:gd name="T21" fmla="*/ 12 h 187"/>
                <a:gd name="T22" fmla="*/ 5 w 83"/>
                <a:gd name="T23" fmla="*/ 17 h 187"/>
                <a:gd name="T24" fmla="*/ 7 w 83"/>
                <a:gd name="T25" fmla="*/ 21 h 187"/>
                <a:gd name="T26" fmla="*/ 9 w 83"/>
                <a:gd name="T27" fmla="*/ 25 h 187"/>
                <a:gd name="T28" fmla="*/ 11 w 83"/>
                <a:gd name="T29" fmla="*/ 28 h 187"/>
                <a:gd name="T30" fmla="*/ 13 w 83"/>
                <a:gd name="T31" fmla="*/ 31 h 187"/>
                <a:gd name="T32" fmla="*/ 14 w 83"/>
                <a:gd name="T33" fmla="*/ 31 h 187"/>
                <a:gd name="T34" fmla="*/ 13 w 83"/>
                <a:gd name="T35" fmla="*/ 29 h 187"/>
                <a:gd name="T36" fmla="*/ 13 w 83"/>
                <a:gd name="T37" fmla="*/ 26 h 187"/>
                <a:gd name="T38" fmla="*/ 11 w 83"/>
                <a:gd name="T39" fmla="*/ 23 h 187"/>
                <a:gd name="T40" fmla="*/ 10 w 83"/>
                <a:gd name="T41" fmla="*/ 19 h 187"/>
                <a:gd name="T42" fmla="*/ 9 w 83"/>
                <a:gd name="T43" fmla="*/ 15 h 187"/>
                <a:gd name="T44" fmla="*/ 7 w 83"/>
                <a:gd name="T45" fmla="*/ 10 h 187"/>
                <a:gd name="T46" fmla="*/ 6 w 83"/>
                <a:gd name="T47" fmla="*/ 6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1" name="Freeform 51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4 w 44"/>
                <a:gd name="T1" fmla="*/ 2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1 h 94"/>
                <a:gd name="T14" fmla="*/ 0 w 44"/>
                <a:gd name="T15" fmla="*/ 1 h 94"/>
                <a:gd name="T16" fmla="*/ 0 w 44"/>
                <a:gd name="T17" fmla="*/ 2 h 94"/>
                <a:gd name="T18" fmla="*/ 0 w 44"/>
                <a:gd name="T19" fmla="*/ 4 h 94"/>
                <a:gd name="T20" fmla="*/ 1 w 44"/>
                <a:gd name="T21" fmla="*/ 6 h 94"/>
                <a:gd name="T22" fmla="*/ 1 w 44"/>
                <a:gd name="T23" fmla="*/ 9 h 94"/>
                <a:gd name="T24" fmla="*/ 2 w 44"/>
                <a:gd name="T25" fmla="*/ 11 h 94"/>
                <a:gd name="T26" fmla="*/ 3 w 44"/>
                <a:gd name="T27" fmla="*/ 13 h 94"/>
                <a:gd name="T28" fmla="*/ 4 w 44"/>
                <a:gd name="T29" fmla="*/ 15 h 94"/>
                <a:gd name="T30" fmla="*/ 6 w 44"/>
                <a:gd name="T31" fmla="*/ 16 h 94"/>
                <a:gd name="T32" fmla="*/ 7 w 44"/>
                <a:gd name="T33" fmla="*/ 16 h 94"/>
                <a:gd name="T34" fmla="*/ 7 w 44"/>
                <a:gd name="T35" fmla="*/ 13 h 94"/>
                <a:gd name="T36" fmla="*/ 6 w 44"/>
                <a:gd name="T37" fmla="*/ 9 h 94"/>
                <a:gd name="T38" fmla="*/ 5 w 44"/>
                <a:gd name="T39" fmla="*/ 5 h 94"/>
                <a:gd name="T40" fmla="*/ 4 w 44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2" name="Freeform 51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1 h 54"/>
                <a:gd name="T12" fmla="*/ 2 w 38"/>
                <a:gd name="T13" fmla="*/ 0 h 54"/>
                <a:gd name="T14" fmla="*/ 2 w 38"/>
                <a:gd name="T15" fmla="*/ 0 h 54"/>
                <a:gd name="T16" fmla="*/ 1 w 38"/>
                <a:gd name="T17" fmla="*/ 0 h 54"/>
                <a:gd name="T18" fmla="*/ 1 w 38"/>
                <a:gd name="T19" fmla="*/ 0 h 54"/>
                <a:gd name="T20" fmla="*/ 0 w 38"/>
                <a:gd name="T21" fmla="*/ 1 h 54"/>
                <a:gd name="T22" fmla="*/ 0 w 38"/>
                <a:gd name="T23" fmla="*/ 1 h 54"/>
                <a:gd name="T24" fmla="*/ 0 w 38"/>
                <a:gd name="T25" fmla="*/ 2 h 54"/>
                <a:gd name="T26" fmla="*/ 0 w 38"/>
                <a:gd name="T27" fmla="*/ 3 h 54"/>
                <a:gd name="T28" fmla="*/ 1 w 38"/>
                <a:gd name="T29" fmla="*/ 4 h 54"/>
                <a:gd name="T30" fmla="*/ 1 w 38"/>
                <a:gd name="T31" fmla="*/ 5 h 54"/>
                <a:gd name="T32" fmla="*/ 2 w 38"/>
                <a:gd name="T33" fmla="*/ 7 h 54"/>
                <a:gd name="T34" fmla="*/ 3 w 38"/>
                <a:gd name="T35" fmla="*/ 8 h 54"/>
                <a:gd name="T36" fmla="*/ 4 w 38"/>
                <a:gd name="T37" fmla="*/ 8 h 54"/>
                <a:gd name="T38" fmla="*/ 5 w 38"/>
                <a:gd name="T39" fmla="*/ 9 h 54"/>
                <a:gd name="T40" fmla="*/ 6 w 38"/>
                <a:gd name="T41" fmla="*/ 9 h 54"/>
                <a:gd name="T42" fmla="*/ 6 w 38"/>
                <a:gd name="T43" fmla="*/ 7 h 54"/>
                <a:gd name="T44" fmla="*/ 5 w 38"/>
                <a:gd name="T45" fmla="*/ 5 h 54"/>
                <a:gd name="T46" fmla="*/ 4 w 38"/>
                <a:gd name="T47" fmla="*/ 3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3" name="Freeform 51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6 w 52"/>
                <a:gd name="T1" fmla="*/ 4 h 36"/>
                <a:gd name="T2" fmla="*/ 7 w 52"/>
                <a:gd name="T3" fmla="*/ 4 h 36"/>
                <a:gd name="T4" fmla="*/ 8 w 52"/>
                <a:gd name="T5" fmla="*/ 3 h 36"/>
                <a:gd name="T6" fmla="*/ 8 w 52"/>
                <a:gd name="T7" fmla="*/ 3 h 36"/>
                <a:gd name="T8" fmla="*/ 8 w 52"/>
                <a:gd name="T9" fmla="*/ 2 h 36"/>
                <a:gd name="T10" fmla="*/ 8 w 52"/>
                <a:gd name="T11" fmla="*/ 1 h 36"/>
                <a:gd name="T12" fmla="*/ 7 w 52"/>
                <a:gd name="T13" fmla="*/ 0 h 36"/>
                <a:gd name="T14" fmla="*/ 6 w 52"/>
                <a:gd name="T15" fmla="*/ 0 h 36"/>
                <a:gd name="T16" fmla="*/ 6 w 52"/>
                <a:gd name="T17" fmla="*/ 0 h 36"/>
                <a:gd name="T18" fmla="*/ 5 w 52"/>
                <a:gd name="T19" fmla="*/ 0 h 36"/>
                <a:gd name="T20" fmla="*/ 4 w 52"/>
                <a:gd name="T21" fmla="*/ 0 h 36"/>
                <a:gd name="T22" fmla="*/ 3 w 52"/>
                <a:gd name="T23" fmla="*/ 1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4 h 36"/>
                <a:gd name="T30" fmla="*/ 0 w 52"/>
                <a:gd name="T31" fmla="*/ 5 h 36"/>
                <a:gd name="T32" fmla="*/ 0 w 52"/>
                <a:gd name="T33" fmla="*/ 5 h 36"/>
                <a:gd name="T34" fmla="*/ 1 w 52"/>
                <a:gd name="T35" fmla="*/ 6 h 36"/>
                <a:gd name="T36" fmla="*/ 1 w 52"/>
                <a:gd name="T37" fmla="*/ 6 h 36"/>
                <a:gd name="T38" fmla="*/ 2 w 52"/>
                <a:gd name="T39" fmla="*/ 6 h 36"/>
                <a:gd name="T40" fmla="*/ 3 w 52"/>
                <a:gd name="T41" fmla="*/ 6 h 36"/>
                <a:gd name="T42" fmla="*/ 4 w 52"/>
                <a:gd name="T43" fmla="*/ 6 h 36"/>
                <a:gd name="T44" fmla="*/ 5 w 52"/>
                <a:gd name="T45" fmla="*/ 5 h 36"/>
                <a:gd name="T46" fmla="*/ 6 w 52"/>
                <a:gd name="T47" fmla="*/ 5 h 36"/>
                <a:gd name="T48" fmla="*/ 6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4" name="Freeform 51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12 w 198"/>
                <a:gd name="T1" fmla="*/ 6 h 236"/>
                <a:gd name="T2" fmla="*/ 10 w 198"/>
                <a:gd name="T3" fmla="*/ 8 h 236"/>
                <a:gd name="T4" fmla="*/ 8 w 198"/>
                <a:gd name="T5" fmla="*/ 10 h 236"/>
                <a:gd name="T6" fmla="*/ 6 w 198"/>
                <a:gd name="T7" fmla="*/ 12 h 236"/>
                <a:gd name="T8" fmla="*/ 4 w 198"/>
                <a:gd name="T9" fmla="*/ 14 h 236"/>
                <a:gd name="T10" fmla="*/ 2 w 198"/>
                <a:gd name="T11" fmla="*/ 17 h 236"/>
                <a:gd name="T12" fmla="*/ 1 w 198"/>
                <a:gd name="T13" fmla="*/ 19 h 236"/>
                <a:gd name="T14" fmla="*/ 0 w 198"/>
                <a:gd name="T15" fmla="*/ 21 h 236"/>
                <a:gd name="T16" fmla="*/ 0 w 198"/>
                <a:gd name="T17" fmla="*/ 24 h 236"/>
                <a:gd name="T18" fmla="*/ 0 w 198"/>
                <a:gd name="T19" fmla="*/ 28 h 236"/>
                <a:gd name="T20" fmla="*/ 2 w 198"/>
                <a:gd name="T21" fmla="*/ 31 h 236"/>
                <a:gd name="T22" fmla="*/ 4 w 198"/>
                <a:gd name="T23" fmla="*/ 34 h 236"/>
                <a:gd name="T24" fmla="*/ 7 w 198"/>
                <a:gd name="T25" fmla="*/ 36 h 236"/>
                <a:gd name="T26" fmla="*/ 11 w 198"/>
                <a:gd name="T27" fmla="*/ 38 h 236"/>
                <a:gd name="T28" fmla="*/ 15 w 198"/>
                <a:gd name="T29" fmla="*/ 39 h 236"/>
                <a:gd name="T30" fmla="*/ 18 w 198"/>
                <a:gd name="T31" fmla="*/ 39 h 236"/>
                <a:gd name="T32" fmla="*/ 22 w 198"/>
                <a:gd name="T33" fmla="*/ 38 h 236"/>
                <a:gd name="T34" fmla="*/ 23 w 198"/>
                <a:gd name="T35" fmla="*/ 38 h 236"/>
                <a:gd name="T36" fmla="*/ 24 w 198"/>
                <a:gd name="T37" fmla="*/ 38 h 236"/>
                <a:gd name="T38" fmla="*/ 24 w 198"/>
                <a:gd name="T39" fmla="*/ 37 h 236"/>
                <a:gd name="T40" fmla="*/ 24 w 198"/>
                <a:gd name="T41" fmla="*/ 37 h 236"/>
                <a:gd name="T42" fmla="*/ 24 w 198"/>
                <a:gd name="T43" fmla="*/ 36 h 236"/>
                <a:gd name="T44" fmla="*/ 24 w 198"/>
                <a:gd name="T45" fmla="*/ 36 h 236"/>
                <a:gd name="T46" fmla="*/ 23 w 198"/>
                <a:gd name="T47" fmla="*/ 36 h 236"/>
                <a:gd name="T48" fmla="*/ 22 w 198"/>
                <a:gd name="T49" fmla="*/ 36 h 236"/>
                <a:gd name="T50" fmla="*/ 21 w 198"/>
                <a:gd name="T51" fmla="*/ 36 h 236"/>
                <a:gd name="T52" fmla="*/ 20 w 198"/>
                <a:gd name="T53" fmla="*/ 36 h 236"/>
                <a:gd name="T54" fmla="*/ 19 w 198"/>
                <a:gd name="T55" fmla="*/ 36 h 236"/>
                <a:gd name="T56" fmla="*/ 18 w 198"/>
                <a:gd name="T57" fmla="*/ 36 h 236"/>
                <a:gd name="T58" fmla="*/ 16 w 198"/>
                <a:gd name="T59" fmla="*/ 36 h 236"/>
                <a:gd name="T60" fmla="*/ 15 w 198"/>
                <a:gd name="T61" fmla="*/ 36 h 236"/>
                <a:gd name="T62" fmla="*/ 13 w 198"/>
                <a:gd name="T63" fmla="*/ 35 h 236"/>
                <a:gd name="T64" fmla="*/ 10 w 198"/>
                <a:gd name="T65" fmla="*/ 35 h 236"/>
                <a:gd name="T66" fmla="*/ 8 w 198"/>
                <a:gd name="T67" fmla="*/ 34 h 236"/>
                <a:gd name="T68" fmla="*/ 7 w 198"/>
                <a:gd name="T69" fmla="*/ 33 h 236"/>
                <a:gd name="T70" fmla="*/ 5 w 198"/>
                <a:gd name="T71" fmla="*/ 31 h 236"/>
                <a:gd name="T72" fmla="*/ 3 w 198"/>
                <a:gd name="T73" fmla="*/ 29 h 236"/>
                <a:gd name="T74" fmla="*/ 2 w 198"/>
                <a:gd name="T75" fmla="*/ 26 h 236"/>
                <a:gd name="T76" fmla="*/ 3 w 198"/>
                <a:gd name="T77" fmla="*/ 23 h 236"/>
                <a:gd name="T78" fmla="*/ 4 w 198"/>
                <a:gd name="T79" fmla="*/ 20 h 236"/>
                <a:gd name="T80" fmla="*/ 5 w 198"/>
                <a:gd name="T81" fmla="*/ 18 h 236"/>
                <a:gd name="T82" fmla="*/ 7 w 198"/>
                <a:gd name="T83" fmla="*/ 16 h 236"/>
                <a:gd name="T84" fmla="*/ 8 w 198"/>
                <a:gd name="T85" fmla="*/ 14 h 236"/>
                <a:gd name="T86" fmla="*/ 10 w 198"/>
                <a:gd name="T87" fmla="*/ 12 h 236"/>
                <a:gd name="T88" fmla="*/ 13 w 198"/>
                <a:gd name="T89" fmla="*/ 10 h 236"/>
                <a:gd name="T90" fmla="*/ 16 w 198"/>
                <a:gd name="T91" fmla="*/ 8 h 236"/>
                <a:gd name="T92" fmla="*/ 18 w 198"/>
                <a:gd name="T93" fmla="*/ 6 h 236"/>
                <a:gd name="T94" fmla="*/ 21 w 198"/>
                <a:gd name="T95" fmla="*/ 5 h 236"/>
                <a:gd name="T96" fmla="*/ 24 w 198"/>
                <a:gd name="T97" fmla="*/ 4 h 236"/>
                <a:gd name="T98" fmla="*/ 26 w 198"/>
                <a:gd name="T99" fmla="*/ 3 h 236"/>
                <a:gd name="T100" fmla="*/ 29 w 198"/>
                <a:gd name="T101" fmla="*/ 2 h 236"/>
                <a:gd name="T102" fmla="*/ 31 w 198"/>
                <a:gd name="T103" fmla="*/ 2 h 236"/>
                <a:gd name="T104" fmla="*/ 33 w 198"/>
                <a:gd name="T105" fmla="*/ 1 h 236"/>
                <a:gd name="T106" fmla="*/ 32 w 198"/>
                <a:gd name="T107" fmla="*/ 0 h 236"/>
                <a:gd name="T108" fmla="*/ 30 w 198"/>
                <a:gd name="T109" fmla="*/ 0 h 236"/>
                <a:gd name="T110" fmla="*/ 27 w 198"/>
                <a:gd name="T111" fmla="*/ 0 h 236"/>
                <a:gd name="T112" fmla="*/ 24 w 198"/>
                <a:gd name="T113" fmla="*/ 1 h 236"/>
                <a:gd name="T114" fmla="*/ 21 w 198"/>
                <a:gd name="T115" fmla="*/ 2 h 236"/>
                <a:gd name="T116" fmla="*/ 17 w 198"/>
                <a:gd name="T117" fmla="*/ 3 h 236"/>
                <a:gd name="T118" fmla="*/ 15 w 198"/>
                <a:gd name="T119" fmla="*/ 5 h 236"/>
                <a:gd name="T120" fmla="*/ 12 w 198"/>
                <a:gd name="T121" fmla="*/ 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5" name="Freeform 51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9 w 128"/>
                <a:gd name="T1" fmla="*/ 10 h 183"/>
                <a:gd name="T2" fmla="*/ 19 w 128"/>
                <a:gd name="T3" fmla="*/ 13 h 183"/>
                <a:gd name="T4" fmla="*/ 19 w 128"/>
                <a:gd name="T5" fmla="*/ 16 h 183"/>
                <a:gd name="T6" fmla="*/ 17 w 128"/>
                <a:gd name="T7" fmla="*/ 18 h 183"/>
                <a:gd name="T8" fmla="*/ 15 w 128"/>
                <a:gd name="T9" fmla="*/ 20 h 183"/>
                <a:gd name="T10" fmla="*/ 13 w 128"/>
                <a:gd name="T11" fmla="*/ 22 h 183"/>
                <a:gd name="T12" fmla="*/ 10 w 128"/>
                <a:gd name="T13" fmla="*/ 24 h 183"/>
                <a:gd name="T14" fmla="*/ 7 w 128"/>
                <a:gd name="T15" fmla="*/ 26 h 183"/>
                <a:gd name="T16" fmla="*/ 5 w 128"/>
                <a:gd name="T17" fmla="*/ 27 h 183"/>
                <a:gd name="T18" fmla="*/ 5 w 128"/>
                <a:gd name="T19" fmla="*/ 28 h 183"/>
                <a:gd name="T20" fmla="*/ 4 w 128"/>
                <a:gd name="T21" fmla="*/ 28 h 183"/>
                <a:gd name="T22" fmla="*/ 4 w 128"/>
                <a:gd name="T23" fmla="*/ 29 h 183"/>
                <a:gd name="T24" fmla="*/ 5 w 128"/>
                <a:gd name="T25" fmla="*/ 29 h 183"/>
                <a:gd name="T26" fmla="*/ 5 w 128"/>
                <a:gd name="T27" fmla="*/ 30 h 183"/>
                <a:gd name="T28" fmla="*/ 6 w 128"/>
                <a:gd name="T29" fmla="*/ 30 h 183"/>
                <a:gd name="T30" fmla="*/ 6 w 128"/>
                <a:gd name="T31" fmla="*/ 30 h 183"/>
                <a:gd name="T32" fmla="*/ 7 w 128"/>
                <a:gd name="T33" fmla="*/ 30 h 183"/>
                <a:gd name="T34" fmla="*/ 10 w 128"/>
                <a:gd name="T35" fmla="*/ 28 h 183"/>
                <a:gd name="T36" fmla="*/ 13 w 128"/>
                <a:gd name="T37" fmla="*/ 26 h 183"/>
                <a:gd name="T38" fmla="*/ 16 w 128"/>
                <a:gd name="T39" fmla="*/ 24 h 183"/>
                <a:gd name="T40" fmla="*/ 19 w 128"/>
                <a:gd name="T41" fmla="*/ 22 h 183"/>
                <a:gd name="T42" fmla="*/ 20 w 128"/>
                <a:gd name="T43" fmla="*/ 19 h 183"/>
                <a:gd name="T44" fmla="*/ 21 w 128"/>
                <a:gd name="T45" fmla="*/ 16 h 183"/>
                <a:gd name="T46" fmla="*/ 22 w 128"/>
                <a:gd name="T47" fmla="*/ 13 h 183"/>
                <a:gd name="T48" fmla="*/ 21 w 128"/>
                <a:gd name="T49" fmla="*/ 10 h 183"/>
                <a:gd name="T50" fmla="*/ 19 w 128"/>
                <a:gd name="T51" fmla="*/ 7 h 183"/>
                <a:gd name="T52" fmla="*/ 17 w 128"/>
                <a:gd name="T53" fmla="*/ 5 h 183"/>
                <a:gd name="T54" fmla="*/ 14 w 128"/>
                <a:gd name="T55" fmla="*/ 3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2 h 183"/>
                <a:gd name="T68" fmla="*/ 6 w 128"/>
                <a:gd name="T69" fmla="*/ 2 h 183"/>
                <a:gd name="T70" fmla="*/ 8 w 128"/>
                <a:gd name="T71" fmla="*/ 3 h 183"/>
                <a:gd name="T72" fmla="*/ 11 w 128"/>
                <a:gd name="T73" fmla="*/ 4 h 183"/>
                <a:gd name="T74" fmla="*/ 13 w 128"/>
                <a:gd name="T75" fmla="*/ 5 h 183"/>
                <a:gd name="T76" fmla="*/ 15 w 128"/>
                <a:gd name="T77" fmla="*/ 6 h 183"/>
                <a:gd name="T78" fmla="*/ 17 w 128"/>
                <a:gd name="T79" fmla="*/ 8 h 183"/>
                <a:gd name="T80" fmla="*/ 19 w 128"/>
                <a:gd name="T81" fmla="*/ 1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6" name="Freeform 51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7 w 323"/>
                <a:gd name="T1" fmla="*/ 12 h 379"/>
                <a:gd name="T2" fmla="*/ 9 w 323"/>
                <a:gd name="T3" fmla="*/ 19 h 379"/>
                <a:gd name="T4" fmla="*/ 3 w 323"/>
                <a:gd name="T5" fmla="*/ 28 h 379"/>
                <a:gd name="T6" fmla="*/ 0 w 323"/>
                <a:gd name="T7" fmla="*/ 38 h 379"/>
                <a:gd name="T8" fmla="*/ 1 w 323"/>
                <a:gd name="T9" fmla="*/ 44 h 379"/>
                <a:gd name="T10" fmla="*/ 2 w 323"/>
                <a:gd name="T11" fmla="*/ 47 h 379"/>
                <a:gd name="T12" fmla="*/ 3 w 323"/>
                <a:gd name="T13" fmla="*/ 50 h 379"/>
                <a:gd name="T14" fmla="*/ 6 w 323"/>
                <a:gd name="T15" fmla="*/ 52 h 379"/>
                <a:gd name="T16" fmla="*/ 9 w 323"/>
                <a:gd name="T17" fmla="*/ 54 h 379"/>
                <a:gd name="T18" fmla="*/ 14 w 323"/>
                <a:gd name="T19" fmla="*/ 57 h 379"/>
                <a:gd name="T20" fmla="*/ 20 w 323"/>
                <a:gd name="T21" fmla="*/ 58 h 379"/>
                <a:gd name="T22" fmla="*/ 25 w 323"/>
                <a:gd name="T23" fmla="*/ 60 h 379"/>
                <a:gd name="T24" fmla="*/ 31 w 323"/>
                <a:gd name="T25" fmla="*/ 61 h 379"/>
                <a:gd name="T26" fmla="*/ 36 w 323"/>
                <a:gd name="T27" fmla="*/ 62 h 379"/>
                <a:gd name="T28" fmla="*/ 42 w 323"/>
                <a:gd name="T29" fmla="*/ 62 h 379"/>
                <a:gd name="T30" fmla="*/ 48 w 323"/>
                <a:gd name="T31" fmla="*/ 63 h 379"/>
                <a:gd name="T32" fmla="*/ 51 w 323"/>
                <a:gd name="T33" fmla="*/ 63 h 379"/>
                <a:gd name="T34" fmla="*/ 53 w 323"/>
                <a:gd name="T35" fmla="*/ 62 h 379"/>
                <a:gd name="T36" fmla="*/ 53 w 323"/>
                <a:gd name="T37" fmla="*/ 60 h 379"/>
                <a:gd name="T38" fmla="*/ 52 w 323"/>
                <a:gd name="T39" fmla="*/ 59 h 379"/>
                <a:gd name="T40" fmla="*/ 48 w 323"/>
                <a:gd name="T41" fmla="*/ 58 h 379"/>
                <a:gd name="T42" fmla="*/ 43 w 323"/>
                <a:gd name="T43" fmla="*/ 58 h 379"/>
                <a:gd name="T44" fmla="*/ 38 w 323"/>
                <a:gd name="T45" fmla="*/ 58 h 379"/>
                <a:gd name="T46" fmla="*/ 33 w 323"/>
                <a:gd name="T47" fmla="*/ 57 h 379"/>
                <a:gd name="T48" fmla="*/ 28 w 323"/>
                <a:gd name="T49" fmla="*/ 56 h 379"/>
                <a:gd name="T50" fmla="*/ 22 w 323"/>
                <a:gd name="T51" fmla="*/ 55 h 379"/>
                <a:gd name="T52" fmla="*/ 17 w 323"/>
                <a:gd name="T53" fmla="*/ 53 h 379"/>
                <a:gd name="T54" fmla="*/ 12 w 323"/>
                <a:gd name="T55" fmla="*/ 51 h 379"/>
                <a:gd name="T56" fmla="*/ 8 w 323"/>
                <a:gd name="T57" fmla="*/ 48 h 379"/>
                <a:gd name="T58" fmla="*/ 6 w 323"/>
                <a:gd name="T59" fmla="*/ 45 h 379"/>
                <a:gd name="T60" fmla="*/ 5 w 323"/>
                <a:gd name="T61" fmla="*/ 40 h 379"/>
                <a:gd name="T62" fmla="*/ 6 w 323"/>
                <a:gd name="T63" fmla="*/ 33 h 379"/>
                <a:gd name="T64" fmla="*/ 8 w 323"/>
                <a:gd name="T65" fmla="*/ 27 h 379"/>
                <a:gd name="T66" fmla="*/ 11 w 323"/>
                <a:gd name="T67" fmla="*/ 23 h 379"/>
                <a:gd name="T68" fmla="*/ 15 w 323"/>
                <a:gd name="T69" fmla="*/ 18 h 379"/>
                <a:gd name="T70" fmla="*/ 19 w 323"/>
                <a:gd name="T71" fmla="*/ 15 h 379"/>
                <a:gd name="T72" fmla="*/ 24 w 323"/>
                <a:gd name="T73" fmla="*/ 11 h 379"/>
                <a:gd name="T74" fmla="*/ 30 w 323"/>
                <a:gd name="T75" fmla="*/ 7 h 379"/>
                <a:gd name="T76" fmla="*/ 36 w 323"/>
                <a:gd name="T77" fmla="*/ 4 h 379"/>
                <a:gd name="T78" fmla="*/ 42 w 323"/>
                <a:gd name="T79" fmla="*/ 1 h 379"/>
                <a:gd name="T80" fmla="*/ 42 w 323"/>
                <a:gd name="T81" fmla="*/ 0 h 379"/>
                <a:gd name="T82" fmla="*/ 36 w 323"/>
                <a:gd name="T83" fmla="*/ 1 h 379"/>
                <a:gd name="T84" fmla="*/ 30 w 323"/>
                <a:gd name="T85" fmla="*/ 3 h 379"/>
                <a:gd name="T86" fmla="*/ 23 w 323"/>
                <a:gd name="T87" fmla="*/ 6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7" name="Freeform 51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39 w 282"/>
                <a:gd name="T1" fmla="*/ 13 h 253"/>
                <a:gd name="T2" fmla="*/ 41 w 282"/>
                <a:gd name="T3" fmla="*/ 15 h 253"/>
                <a:gd name="T4" fmla="*/ 42 w 282"/>
                <a:gd name="T5" fmla="*/ 18 h 253"/>
                <a:gd name="T6" fmla="*/ 43 w 282"/>
                <a:gd name="T7" fmla="*/ 21 h 253"/>
                <a:gd name="T8" fmla="*/ 43 w 282"/>
                <a:gd name="T9" fmla="*/ 24 h 253"/>
                <a:gd name="T10" fmla="*/ 43 w 282"/>
                <a:gd name="T11" fmla="*/ 26 h 253"/>
                <a:gd name="T12" fmla="*/ 42 w 282"/>
                <a:gd name="T13" fmla="*/ 28 h 253"/>
                <a:gd name="T14" fmla="*/ 41 w 282"/>
                <a:gd name="T15" fmla="*/ 31 h 253"/>
                <a:gd name="T16" fmla="*/ 39 w 282"/>
                <a:gd name="T17" fmla="*/ 32 h 253"/>
                <a:gd name="T18" fmla="*/ 37 w 282"/>
                <a:gd name="T19" fmla="*/ 34 h 253"/>
                <a:gd name="T20" fmla="*/ 36 w 282"/>
                <a:gd name="T21" fmla="*/ 36 h 253"/>
                <a:gd name="T22" fmla="*/ 34 w 282"/>
                <a:gd name="T23" fmla="*/ 37 h 253"/>
                <a:gd name="T24" fmla="*/ 32 w 282"/>
                <a:gd name="T25" fmla="*/ 39 h 253"/>
                <a:gd name="T26" fmla="*/ 32 w 282"/>
                <a:gd name="T27" fmla="*/ 40 h 253"/>
                <a:gd name="T28" fmla="*/ 32 w 282"/>
                <a:gd name="T29" fmla="*/ 40 h 253"/>
                <a:gd name="T30" fmla="*/ 32 w 282"/>
                <a:gd name="T31" fmla="*/ 41 h 253"/>
                <a:gd name="T32" fmla="*/ 32 w 282"/>
                <a:gd name="T33" fmla="*/ 41 h 253"/>
                <a:gd name="T34" fmla="*/ 33 w 282"/>
                <a:gd name="T35" fmla="*/ 42 h 253"/>
                <a:gd name="T36" fmla="*/ 33 w 282"/>
                <a:gd name="T37" fmla="*/ 42 h 253"/>
                <a:gd name="T38" fmla="*/ 34 w 282"/>
                <a:gd name="T39" fmla="*/ 42 h 253"/>
                <a:gd name="T40" fmla="*/ 35 w 282"/>
                <a:gd name="T41" fmla="*/ 41 h 253"/>
                <a:gd name="T42" fmla="*/ 39 w 282"/>
                <a:gd name="T43" fmla="*/ 39 h 253"/>
                <a:gd name="T44" fmla="*/ 42 w 282"/>
                <a:gd name="T45" fmla="*/ 36 h 253"/>
                <a:gd name="T46" fmla="*/ 45 w 282"/>
                <a:gd name="T47" fmla="*/ 32 h 253"/>
                <a:gd name="T48" fmla="*/ 46 w 282"/>
                <a:gd name="T49" fmla="*/ 28 h 253"/>
                <a:gd name="T50" fmla="*/ 47 w 282"/>
                <a:gd name="T51" fmla="*/ 23 h 253"/>
                <a:gd name="T52" fmla="*/ 47 w 282"/>
                <a:gd name="T53" fmla="*/ 19 h 253"/>
                <a:gd name="T54" fmla="*/ 45 w 282"/>
                <a:gd name="T55" fmla="*/ 15 h 253"/>
                <a:gd name="T56" fmla="*/ 42 w 282"/>
                <a:gd name="T57" fmla="*/ 12 h 253"/>
                <a:gd name="T58" fmla="*/ 39 w 282"/>
                <a:gd name="T59" fmla="*/ 10 h 253"/>
                <a:gd name="T60" fmla="*/ 37 w 282"/>
                <a:gd name="T61" fmla="*/ 8 h 253"/>
                <a:gd name="T62" fmla="*/ 34 w 282"/>
                <a:gd name="T63" fmla="*/ 6 h 253"/>
                <a:gd name="T64" fmla="*/ 30 w 282"/>
                <a:gd name="T65" fmla="*/ 5 h 253"/>
                <a:gd name="T66" fmla="*/ 27 w 282"/>
                <a:gd name="T67" fmla="*/ 4 h 253"/>
                <a:gd name="T68" fmla="*/ 24 w 282"/>
                <a:gd name="T69" fmla="*/ 3 h 253"/>
                <a:gd name="T70" fmla="*/ 20 w 282"/>
                <a:gd name="T71" fmla="*/ 2 h 253"/>
                <a:gd name="T72" fmla="*/ 17 w 282"/>
                <a:gd name="T73" fmla="*/ 1 h 253"/>
                <a:gd name="T74" fmla="*/ 14 w 282"/>
                <a:gd name="T75" fmla="*/ 1 h 253"/>
                <a:gd name="T76" fmla="*/ 10 w 282"/>
                <a:gd name="T77" fmla="*/ 0 h 253"/>
                <a:gd name="T78" fmla="*/ 8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1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2 h 253"/>
                <a:gd name="T96" fmla="*/ 9 w 282"/>
                <a:gd name="T97" fmla="*/ 2 h 253"/>
                <a:gd name="T98" fmla="*/ 11 w 282"/>
                <a:gd name="T99" fmla="*/ 3 h 253"/>
                <a:gd name="T100" fmla="*/ 14 w 282"/>
                <a:gd name="T101" fmla="*/ 3 h 253"/>
                <a:gd name="T102" fmla="*/ 16 w 282"/>
                <a:gd name="T103" fmla="*/ 4 h 253"/>
                <a:gd name="T104" fmla="*/ 19 w 282"/>
                <a:gd name="T105" fmla="*/ 4 h 253"/>
                <a:gd name="T106" fmla="*/ 22 w 282"/>
                <a:gd name="T107" fmla="*/ 5 h 253"/>
                <a:gd name="T108" fmla="*/ 24 w 282"/>
                <a:gd name="T109" fmla="*/ 6 h 253"/>
                <a:gd name="T110" fmla="*/ 27 w 282"/>
                <a:gd name="T111" fmla="*/ 7 h 253"/>
                <a:gd name="T112" fmla="*/ 29 w 282"/>
                <a:gd name="T113" fmla="*/ 8 h 253"/>
                <a:gd name="T114" fmla="*/ 32 w 282"/>
                <a:gd name="T115" fmla="*/ 9 h 253"/>
                <a:gd name="T116" fmla="*/ 35 w 282"/>
                <a:gd name="T117" fmla="*/ 10 h 253"/>
                <a:gd name="T118" fmla="*/ 37 w 282"/>
                <a:gd name="T119" fmla="*/ 11 h 253"/>
                <a:gd name="T120" fmla="*/ 39 w 282"/>
                <a:gd name="T121" fmla="*/ 13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8" name="Freeform 52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21 h 236"/>
                <a:gd name="T2" fmla="*/ 0 w 115"/>
                <a:gd name="T3" fmla="*/ 24 h 236"/>
                <a:gd name="T4" fmla="*/ 1 w 115"/>
                <a:gd name="T5" fmla="*/ 27 h 236"/>
                <a:gd name="T6" fmla="*/ 2 w 115"/>
                <a:gd name="T7" fmla="*/ 30 h 236"/>
                <a:gd name="T8" fmla="*/ 4 w 115"/>
                <a:gd name="T9" fmla="*/ 33 h 236"/>
                <a:gd name="T10" fmla="*/ 6 w 115"/>
                <a:gd name="T11" fmla="*/ 35 h 236"/>
                <a:gd name="T12" fmla="*/ 9 w 115"/>
                <a:gd name="T13" fmla="*/ 37 h 236"/>
                <a:gd name="T14" fmla="*/ 12 w 115"/>
                <a:gd name="T15" fmla="*/ 38 h 236"/>
                <a:gd name="T16" fmla="*/ 15 w 115"/>
                <a:gd name="T17" fmla="*/ 39 h 236"/>
                <a:gd name="T18" fmla="*/ 16 w 115"/>
                <a:gd name="T19" fmla="*/ 39 h 236"/>
                <a:gd name="T20" fmla="*/ 17 w 115"/>
                <a:gd name="T21" fmla="*/ 39 h 236"/>
                <a:gd name="T22" fmla="*/ 18 w 115"/>
                <a:gd name="T23" fmla="*/ 38 h 236"/>
                <a:gd name="T24" fmla="*/ 18 w 115"/>
                <a:gd name="T25" fmla="*/ 37 h 236"/>
                <a:gd name="T26" fmla="*/ 18 w 115"/>
                <a:gd name="T27" fmla="*/ 36 h 236"/>
                <a:gd name="T28" fmla="*/ 18 w 115"/>
                <a:gd name="T29" fmla="*/ 36 h 236"/>
                <a:gd name="T30" fmla="*/ 18 w 115"/>
                <a:gd name="T31" fmla="*/ 35 h 236"/>
                <a:gd name="T32" fmla="*/ 17 w 115"/>
                <a:gd name="T33" fmla="*/ 34 h 236"/>
                <a:gd name="T34" fmla="*/ 14 w 115"/>
                <a:gd name="T35" fmla="*/ 33 h 236"/>
                <a:gd name="T36" fmla="*/ 11 w 115"/>
                <a:gd name="T37" fmla="*/ 32 h 236"/>
                <a:gd name="T38" fmla="*/ 8 w 115"/>
                <a:gd name="T39" fmla="*/ 30 h 236"/>
                <a:gd name="T40" fmla="*/ 7 w 115"/>
                <a:gd name="T41" fmla="*/ 27 h 236"/>
                <a:gd name="T42" fmla="*/ 5 w 115"/>
                <a:gd name="T43" fmla="*/ 24 h 236"/>
                <a:gd name="T44" fmla="*/ 5 w 115"/>
                <a:gd name="T45" fmla="*/ 21 h 236"/>
                <a:gd name="T46" fmla="*/ 5 w 115"/>
                <a:gd name="T47" fmla="*/ 18 h 236"/>
                <a:gd name="T48" fmla="*/ 6 w 115"/>
                <a:gd name="T49" fmla="*/ 15 h 236"/>
                <a:gd name="T50" fmla="*/ 7 w 115"/>
                <a:gd name="T51" fmla="*/ 12 h 236"/>
                <a:gd name="T52" fmla="*/ 9 w 115"/>
                <a:gd name="T53" fmla="*/ 10 h 236"/>
                <a:gd name="T54" fmla="*/ 12 w 115"/>
                <a:gd name="T55" fmla="*/ 8 h 236"/>
                <a:gd name="T56" fmla="*/ 14 w 115"/>
                <a:gd name="T57" fmla="*/ 5 h 236"/>
                <a:gd name="T58" fmla="*/ 16 w 115"/>
                <a:gd name="T59" fmla="*/ 4 h 236"/>
                <a:gd name="T60" fmla="*/ 18 w 115"/>
                <a:gd name="T61" fmla="*/ 2 h 236"/>
                <a:gd name="T62" fmla="*/ 19 w 115"/>
                <a:gd name="T63" fmla="*/ 1 h 236"/>
                <a:gd name="T64" fmla="*/ 19 w 115"/>
                <a:gd name="T65" fmla="*/ 0 h 236"/>
                <a:gd name="T66" fmla="*/ 17 w 115"/>
                <a:gd name="T67" fmla="*/ 1 h 236"/>
                <a:gd name="T68" fmla="*/ 14 w 115"/>
                <a:gd name="T69" fmla="*/ 2 h 236"/>
                <a:gd name="T70" fmla="*/ 11 w 115"/>
                <a:gd name="T71" fmla="*/ 4 h 236"/>
                <a:gd name="T72" fmla="*/ 8 w 115"/>
                <a:gd name="T73" fmla="*/ 7 h 236"/>
                <a:gd name="T74" fmla="*/ 5 w 115"/>
                <a:gd name="T75" fmla="*/ 10 h 236"/>
                <a:gd name="T76" fmla="*/ 3 w 115"/>
                <a:gd name="T77" fmla="*/ 14 h 236"/>
                <a:gd name="T78" fmla="*/ 1 w 115"/>
                <a:gd name="T79" fmla="*/ 17 h 236"/>
                <a:gd name="T80" fmla="*/ 0 w 115"/>
                <a:gd name="T81" fmla="*/ 21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9" name="Freeform 52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35 w 245"/>
                <a:gd name="T1" fmla="*/ 21 h 310"/>
                <a:gd name="T2" fmla="*/ 37 w 245"/>
                <a:gd name="T3" fmla="*/ 24 h 310"/>
                <a:gd name="T4" fmla="*/ 38 w 245"/>
                <a:gd name="T5" fmla="*/ 28 h 310"/>
                <a:gd name="T6" fmla="*/ 37 w 245"/>
                <a:gd name="T7" fmla="*/ 31 h 310"/>
                <a:gd name="T8" fmla="*/ 35 w 245"/>
                <a:gd name="T9" fmla="*/ 35 h 310"/>
                <a:gd name="T10" fmla="*/ 31 w 245"/>
                <a:gd name="T11" fmla="*/ 38 h 310"/>
                <a:gd name="T12" fmla="*/ 28 w 245"/>
                <a:gd name="T13" fmla="*/ 41 h 310"/>
                <a:gd name="T14" fmla="*/ 24 w 245"/>
                <a:gd name="T15" fmla="*/ 44 h 310"/>
                <a:gd name="T16" fmla="*/ 21 w 245"/>
                <a:gd name="T17" fmla="*/ 47 h 310"/>
                <a:gd name="T18" fmla="*/ 21 w 245"/>
                <a:gd name="T19" fmla="*/ 48 h 310"/>
                <a:gd name="T20" fmla="*/ 20 w 245"/>
                <a:gd name="T21" fmla="*/ 50 h 310"/>
                <a:gd name="T22" fmla="*/ 20 w 245"/>
                <a:gd name="T23" fmla="*/ 51 h 310"/>
                <a:gd name="T24" fmla="*/ 22 w 245"/>
                <a:gd name="T25" fmla="*/ 52 h 310"/>
                <a:gd name="T26" fmla="*/ 23 w 245"/>
                <a:gd name="T27" fmla="*/ 52 h 310"/>
                <a:gd name="T28" fmla="*/ 26 w 245"/>
                <a:gd name="T29" fmla="*/ 49 h 310"/>
                <a:gd name="T30" fmla="*/ 30 w 245"/>
                <a:gd name="T31" fmla="*/ 45 h 310"/>
                <a:gd name="T32" fmla="*/ 35 w 245"/>
                <a:gd name="T33" fmla="*/ 41 h 310"/>
                <a:gd name="T34" fmla="*/ 38 w 245"/>
                <a:gd name="T35" fmla="*/ 37 h 310"/>
                <a:gd name="T36" fmla="*/ 41 w 245"/>
                <a:gd name="T37" fmla="*/ 31 h 310"/>
                <a:gd name="T38" fmla="*/ 41 w 245"/>
                <a:gd name="T39" fmla="*/ 25 h 310"/>
                <a:gd name="T40" fmla="*/ 38 w 245"/>
                <a:gd name="T41" fmla="*/ 20 h 310"/>
                <a:gd name="T42" fmla="*/ 34 w 245"/>
                <a:gd name="T43" fmla="*/ 16 h 310"/>
                <a:gd name="T44" fmla="*/ 29 w 245"/>
                <a:gd name="T45" fmla="*/ 13 h 310"/>
                <a:gd name="T46" fmla="*/ 25 w 245"/>
                <a:gd name="T47" fmla="*/ 10 h 310"/>
                <a:gd name="T48" fmla="*/ 20 w 245"/>
                <a:gd name="T49" fmla="*/ 8 h 310"/>
                <a:gd name="T50" fmla="*/ 16 w 245"/>
                <a:gd name="T51" fmla="*/ 5 h 310"/>
                <a:gd name="T52" fmla="*/ 11 w 245"/>
                <a:gd name="T53" fmla="*/ 3 h 310"/>
                <a:gd name="T54" fmla="*/ 7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6 w 245"/>
                <a:gd name="T63" fmla="*/ 3 h 310"/>
                <a:gd name="T64" fmla="*/ 10 w 245"/>
                <a:gd name="T65" fmla="*/ 5 h 310"/>
                <a:gd name="T66" fmla="*/ 14 w 245"/>
                <a:gd name="T67" fmla="*/ 7 h 310"/>
                <a:gd name="T68" fmla="*/ 19 w 245"/>
                <a:gd name="T69" fmla="*/ 10 h 310"/>
                <a:gd name="T70" fmla="*/ 23 w 245"/>
                <a:gd name="T71" fmla="*/ 12 h 310"/>
                <a:gd name="T72" fmla="*/ 28 w 245"/>
                <a:gd name="T73" fmla="*/ 15 h 310"/>
                <a:gd name="T74" fmla="*/ 31 w 245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0" name="Freeform 57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72" name="Group 577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6285" name="Picture 578" descr="31u_bnrz[1]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286" name="Freeform 579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12 w 199"/>
                <a:gd name="T1" fmla="*/ 5 h 232"/>
                <a:gd name="T2" fmla="*/ 9 w 199"/>
                <a:gd name="T3" fmla="*/ 7 h 232"/>
                <a:gd name="T4" fmla="*/ 7 w 199"/>
                <a:gd name="T5" fmla="*/ 8 h 232"/>
                <a:gd name="T6" fmla="*/ 5 w 199"/>
                <a:gd name="T7" fmla="*/ 11 h 232"/>
                <a:gd name="T8" fmla="*/ 3 w 199"/>
                <a:gd name="T9" fmla="*/ 13 h 232"/>
                <a:gd name="T10" fmla="*/ 2 w 199"/>
                <a:gd name="T11" fmla="*/ 15 h 232"/>
                <a:gd name="T12" fmla="*/ 1 w 199"/>
                <a:gd name="T13" fmla="*/ 18 h 232"/>
                <a:gd name="T14" fmla="*/ 0 w 199"/>
                <a:gd name="T15" fmla="*/ 21 h 232"/>
                <a:gd name="T16" fmla="*/ 0 w 199"/>
                <a:gd name="T17" fmla="*/ 24 h 232"/>
                <a:gd name="T18" fmla="*/ 0 w 199"/>
                <a:gd name="T19" fmla="*/ 28 h 232"/>
                <a:gd name="T20" fmla="*/ 2 w 199"/>
                <a:gd name="T21" fmla="*/ 31 h 232"/>
                <a:gd name="T22" fmla="*/ 4 w 199"/>
                <a:gd name="T23" fmla="*/ 34 h 232"/>
                <a:gd name="T24" fmla="*/ 7 w 199"/>
                <a:gd name="T25" fmla="*/ 36 h 232"/>
                <a:gd name="T26" fmla="*/ 11 w 199"/>
                <a:gd name="T27" fmla="*/ 38 h 232"/>
                <a:gd name="T28" fmla="*/ 15 w 199"/>
                <a:gd name="T29" fmla="*/ 39 h 232"/>
                <a:gd name="T30" fmla="*/ 18 w 199"/>
                <a:gd name="T31" fmla="*/ 39 h 232"/>
                <a:gd name="T32" fmla="*/ 22 w 199"/>
                <a:gd name="T33" fmla="*/ 38 h 232"/>
                <a:gd name="T34" fmla="*/ 23 w 199"/>
                <a:gd name="T35" fmla="*/ 38 h 232"/>
                <a:gd name="T36" fmla="*/ 24 w 199"/>
                <a:gd name="T37" fmla="*/ 38 h 232"/>
                <a:gd name="T38" fmla="*/ 24 w 199"/>
                <a:gd name="T39" fmla="*/ 37 h 232"/>
                <a:gd name="T40" fmla="*/ 25 w 199"/>
                <a:gd name="T41" fmla="*/ 37 h 232"/>
                <a:gd name="T42" fmla="*/ 24 w 199"/>
                <a:gd name="T43" fmla="*/ 36 h 232"/>
                <a:gd name="T44" fmla="*/ 23 w 199"/>
                <a:gd name="T45" fmla="*/ 35 h 232"/>
                <a:gd name="T46" fmla="*/ 22 w 199"/>
                <a:gd name="T47" fmla="*/ 34 h 232"/>
                <a:gd name="T48" fmla="*/ 21 w 199"/>
                <a:gd name="T49" fmla="*/ 34 h 232"/>
                <a:gd name="T50" fmla="*/ 19 w 199"/>
                <a:gd name="T51" fmla="*/ 33 h 232"/>
                <a:gd name="T52" fmla="*/ 17 w 199"/>
                <a:gd name="T53" fmla="*/ 33 h 232"/>
                <a:gd name="T54" fmla="*/ 16 w 199"/>
                <a:gd name="T55" fmla="*/ 32 h 232"/>
                <a:gd name="T56" fmla="*/ 14 w 199"/>
                <a:gd name="T57" fmla="*/ 32 h 232"/>
                <a:gd name="T58" fmla="*/ 12 w 199"/>
                <a:gd name="T59" fmla="*/ 31 h 232"/>
                <a:gd name="T60" fmla="*/ 10 w 199"/>
                <a:gd name="T61" fmla="*/ 31 h 232"/>
                <a:gd name="T62" fmla="*/ 9 w 199"/>
                <a:gd name="T63" fmla="*/ 30 h 232"/>
                <a:gd name="T64" fmla="*/ 7 w 199"/>
                <a:gd name="T65" fmla="*/ 28 h 232"/>
                <a:gd name="T66" fmla="*/ 7 w 199"/>
                <a:gd name="T67" fmla="*/ 22 h 232"/>
                <a:gd name="T68" fmla="*/ 8 w 199"/>
                <a:gd name="T69" fmla="*/ 16 h 232"/>
                <a:gd name="T70" fmla="*/ 11 w 199"/>
                <a:gd name="T71" fmla="*/ 12 h 232"/>
                <a:gd name="T72" fmla="*/ 16 w 199"/>
                <a:gd name="T73" fmla="*/ 8 h 232"/>
                <a:gd name="T74" fmla="*/ 20 w 199"/>
                <a:gd name="T75" fmla="*/ 6 h 232"/>
                <a:gd name="T76" fmla="*/ 25 w 199"/>
                <a:gd name="T77" fmla="*/ 4 h 232"/>
                <a:gd name="T78" fmla="*/ 30 w 199"/>
                <a:gd name="T79" fmla="*/ 2 h 232"/>
                <a:gd name="T80" fmla="*/ 33 w 199"/>
                <a:gd name="T81" fmla="*/ 1 h 232"/>
                <a:gd name="T82" fmla="*/ 31 w 199"/>
                <a:gd name="T83" fmla="*/ 0 h 232"/>
                <a:gd name="T84" fmla="*/ 29 w 199"/>
                <a:gd name="T85" fmla="*/ 0 h 232"/>
                <a:gd name="T86" fmla="*/ 26 w 199"/>
                <a:gd name="T87" fmla="*/ 0 h 232"/>
                <a:gd name="T88" fmla="*/ 23 w 199"/>
                <a:gd name="T89" fmla="*/ 1 h 232"/>
                <a:gd name="T90" fmla="*/ 20 w 199"/>
                <a:gd name="T91" fmla="*/ 2 h 232"/>
                <a:gd name="T92" fmla="*/ 17 w 199"/>
                <a:gd name="T93" fmla="*/ 3 h 232"/>
                <a:gd name="T94" fmla="*/ 14 w 199"/>
                <a:gd name="T95" fmla="*/ 4 h 232"/>
                <a:gd name="T96" fmla="*/ 12 w 199"/>
                <a:gd name="T97" fmla="*/ 5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7" name="Freeform 580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9 w 128"/>
                <a:gd name="T1" fmla="*/ 10 h 180"/>
                <a:gd name="T2" fmla="*/ 19 w 128"/>
                <a:gd name="T3" fmla="*/ 13 h 180"/>
                <a:gd name="T4" fmla="*/ 19 w 128"/>
                <a:gd name="T5" fmla="*/ 16 h 180"/>
                <a:gd name="T6" fmla="*/ 18 w 128"/>
                <a:gd name="T7" fmla="*/ 18 h 180"/>
                <a:gd name="T8" fmla="*/ 16 w 128"/>
                <a:gd name="T9" fmla="*/ 20 h 180"/>
                <a:gd name="T10" fmla="*/ 13 w 128"/>
                <a:gd name="T11" fmla="*/ 22 h 180"/>
                <a:gd name="T12" fmla="*/ 10 w 128"/>
                <a:gd name="T13" fmla="*/ 24 h 180"/>
                <a:gd name="T14" fmla="*/ 8 w 128"/>
                <a:gd name="T15" fmla="*/ 26 h 180"/>
                <a:gd name="T16" fmla="*/ 5 w 128"/>
                <a:gd name="T17" fmla="*/ 27 h 180"/>
                <a:gd name="T18" fmla="*/ 5 w 128"/>
                <a:gd name="T19" fmla="*/ 28 h 180"/>
                <a:gd name="T20" fmla="*/ 5 w 128"/>
                <a:gd name="T21" fmla="*/ 28 h 180"/>
                <a:gd name="T22" fmla="*/ 5 w 128"/>
                <a:gd name="T23" fmla="*/ 29 h 180"/>
                <a:gd name="T24" fmla="*/ 5 w 128"/>
                <a:gd name="T25" fmla="*/ 30 h 180"/>
                <a:gd name="T26" fmla="*/ 6 w 128"/>
                <a:gd name="T27" fmla="*/ 30 h 180"/>
                <a:gd name="T28" fmla="*/ 6 w 128"/>
                <a:gd name="T29" fmla="*/ 30 h 180"/>
                <a:gd name="T30" fmla="*/ 6 w 128"/>
                <a:gd name="T31" fmla="*/ 30 h 180"/>
                <a:gd name="T32" fmla="*/ 7 w 128"/>
                <a:gd name="T33" fmla="*/ 30 h 180"/>
                <a:gd name="T34" fmla="*/ 10 w 128"/>
                <a:gd name="T35" fmla="*/ 28 h 180"/>
                <a:gd name="T36" fmla="*/ 13 w 128"/>
                <a:gd name="T37" fmla="*/ 26 h 180"/>
                <a:gd name="T38" fmla="*/ 16 w 128"/>
                <a:gd name="T39" fmla="*/ 24 h 180"/>
                <a:gd name="T40" fmla="*/ 19 w 128"/>
                <a:gd name="T41" fmla="*/ 22 h 180"/>
                <a:gd name="T42" fmla="*/ 21 w 128"/>
                <a:gd name="T43" fmla="*/ 19 h 180"/>
                <a:gd name="T44" fmla="*/ 22 w 128"/>
                <a:gd name="T45" fmla="*/ 16 h 180"/>
                <a:gd name="T46" fmla="*/ 22 w 128"/>
                <a:gd name="T47" fmla="*/ 13 h 180"/>
                <a:gd name="T48" fmla="*/ 21 w 128"/>
                <a:gd name="T49" fmla="*/ 9 h 180"/>
                <a:gd name="T50" fmla="*/ 19 w 128"/>
                <a:gd name="T51" fmla="*/ 7 h 180"/>
                <a:gd name="T52" fmla="*/ 17 w 128"/>
                <a:gd name="T53" fmla="*/ 4 h 180"/>
                <a:gd name="T54" fmla="*/ 14 w 128"/>
                <a:gd name="T55" fmla="*/ 2 h 180"/>
                <a:gd name="T56" fmla="*/ 10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1 h 180"/>
                <a:gd name="T66" fmla="*/ 2 w 128"/>
                <a:gd name="T67" fmla="*/ 2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4 h 180"/>
                <a:gd name="T74" fmla="*/ 13 w 128"/>
                <a:gd name="T75" fmla="*/ 5 h 180"/>
                <a:gd name="T76" fmla="*/ 15 w 128"/>
                <a:gd name="T77" fmla="*/ 6 h 180"/>
                <a:gd name="T78" fmla="*/ 17 w 128"/>
                <a:gd name="T79" fmla="*/ 8 h 180"/>
                <a:gd name="T80" fmla="*/ 19 w 128"/>
                <a:gd name="T81" fmla="*/ 1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8" name="Freeform 581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7 w 322"/>
                <a:gd name="T1" fmla="*/ 12 h 378"/>
                <a:gd name="T2" fmla="*/ 9 w 322"/>
                <a:gd name="T3" fmla="*/ 19 h 378"/>
                <a:gd name="T4" fmla="*/ 3 w 322"/>
                <a:gd name="T5" fmla="*/ 28 h 378"/>
                <a:gd name="T6" fmla="*/ 0 w 322"/>
                <a:gd name="T7" fmla="*/ 38 h 378"/>
                <a:gd name="T8" fmla="*/ 1 w 322"/>
                <a:gd name="T9" fmla="*/ 44 h 378"/>
                <a:gd name="T10" fmla="*/ 2 w 322"/>
                <a:gd name="T11" fmla="*/ 47 h 378"/>
                <a:gd name="T12" fmla="*/ 3 w 322"/>
                <a:gd name="T13" fmla="*/ 50 h 378"/>
                <a:gd name="T14" fmla="*/ 5 w 322"/>
                <a:gd name="T15" fmla="*/ 52 h 378"/>
                <a:gd name="T16" fmla="*/ 9 w 322"/>
                <a:gd name="T17" fmla="*/ 54 h 378"/>
                <a:gd name="T18" fmla="*/ 14 w 322"/>
                <a:gd name="T19" fmla="*/ 56 h 378"/>
                <a:gd name="T20" fmla="*/ 20 w 322"/>
                <a:gd name="T21" fmla="*/ 58 h 378"/>
                <a:gd name="T22" fmla="*/ 25 w 322"/>
                <a:gd name="T23" fmla="*/ 60 h 378"/>
                <a:gd name="T24" fmla="*/ 31 w 322"/>
                <a:gd name="T25" fmla="*/ 61 h 378"/>
                <a:gd name="T26" fmla="*/ 37 w 322"/>
                <a:gd name="T27" fmla="*/ 62 h 378"/>
                <a:gd name="T28" fmla="*/ 43 w 322"/>
                <a:gd name="T29" fmla="*/ 62 h 378"/>
                <a:gd name="T30" fmla="*/ 48 w 322"/>
                <a:gd name="T31" fmla="*/ 63 h 378"/>
                <a:gd name="T32" fmla="*/ 52 w 322"/>
                <a:gd name="T33" fmla="*/ 63 h 378"/>
                <a:gd name="T34" fmla="*/ 54 w 322"/>
                <a:gd name="T35" fmla="*/ 62 h 378"/>
                <a:gd name="T36" fmla="*/ 54 w 322"/>
                <a:gd name="T37" fmla="*/ 60 h 378"/>
                <a:gd name="T38" fmla="*/ 53 w 322"/>
                <a:gd name="T39" fmla="*/ 59 h 378"/>
                <a:gd name="T40" fmla="*/ 49 w 322"/>
                <a:gd name="T41" fmla="*/ 58 h 378"/>
                <a:gd name="T42" fmla="*/ 44 w 322"/>
                <a:gd name="T43" fmla="*/ 57 h 378"/>
                <a:gd name="T44" fmla="*/ 39 w 322"/>
                <a:gd name="T45" fmla="*/ 56 h 378"/>
                <a:gd name="T46" fmla="*/ 34 w 322"/>
                <a:gd name="T47" fmla="*/ 55 h 378"/>
                <a:gd name="T48" fmla="*/ 29 w 322"/>
                <a:gd name="T49" fmla="*/ 54 h 378"/>
                <a:gd name="T50" fmla="*/ 23 w 322"/>
                <a:gd name="T51" fmla="*/ 53 h 378"/>
                <a:gd name="T52" fmla="*/ 18 w 322"/>
                <a:gd name="T53" fmla="*/ 52 h 378"/>
                <a:gd name="T54" fmla="*/ 13 w 322"/>
                <a:gd name="T55" fmla="*/ 50 h 378"/>
                <a:gd name="T56" fmla="*/ 9 w 322"/>
                <a:gd name="T57" fmla="*/ 47 h 378"/>
                <a:gd name="T58" fmla="*/ 6 w 322"/>
                <a:gd name="T59" fmla="*/ 43 h 378"/>
                <a:gd name="T60" fmla="*/ 6 w 322"/>
                <a:gd name="T61" fmla="*/ 39 h 378"/>
                <a:gd name="T62" fmla="*/ 6 w 322"/>
                <a:gd name="T63" fmla="*/ 33 h 378"/>
                <a:gd name="T64" fmla="*/ 9 w 322"/>
                <a:gd name="T65" fmla="*/ 28 h 378"/>
                <a:gd name="T66" fmla="*/ 12 w 322"/>
                <a:gd name="T67" fmla="*/ 23 h 378"/>
                <a:gd name="T68" fmla="*/ 16 w 322"/>
                <a:gd name="T69" fmla="*/ 18 h 378"/>
                <a:gd name="T70" fmla="*/ 21 w 322"/>
                <a:gd name="T71" fmla="*/ 14 h 378"/>
                <a:gd name="T72" fmla="*/ 26 w 322"/>
                <a:gd name="T73" fmla="*/ 9 h 378"/>
                <a:gd name="T74" fmla="*/ 33 w 322"/>
                <a:gd name="T75" fmla="*/ 6 h 378"/>
                <a:gd name="T76" fmla="*/ 40 w 322"/>
                <a:gd name="T77" fmla="*/ 3 h 378"/>
                <a:gd name="T78" fmla="*/ 44 w 322"/>
                <a:gd name="T79" fmla="*/ 1 h 378"/>
                <a:gd name="T80" fmla="*/ 43 w 322"/>
                <a:gd name="T81" fmla="*/ 0 h 378"/>
                <a:gd name="T82" fmla="*/ 37 w 322"/>
                <a:gd name="T83" fmla="*/ 1 h 378"/>
                <a:gd name="T84" fmla="*/ 30 w 322"/>
                <a:gd name="T85" fmla="*/ 3 h 378"/>
                <a:gd name="T86" fmla="*/ 24 w 322"/>
                <a:gd name="T87" fmla="*/ 6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Freeform 582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39 w 283"/>
                <a:gd name="T1" fmla="*/ 13 h 252"/>
                <a:gd name="T2" fmla="*/ 41 w 283"/>
                <a:gd name="T3" fmla="*/ 15 h 252"/>
                <a:gd name="T4" fmla="*/ 43 w 283"/>
                <a:gd name="T5" fmla="*/ 18 h 252"/>
                <a:gd name="T6" fmla="*/ 43 w 283"/>
                <a:gd name="T7" fmla="*/ 21 h 252"/>
                <a:gd name="T8" fmla="*/ 43 w 283"/>
                <a:gd name="T9" fmla="*/ 24 h 252"/>
                <a:gd name="T10" fmla="*/ 43 w 283"/>
                <a:gd name="T11" fmla="*/ 26 h 252"/>
                <a:gd name="T12" fmla="*/ 42 w 283"/>
                <a:gd name="T13" fmla="*/ 28 h 252"/>
                <a:gd name="T14" fmla="*/ 41 w 283"/>
                <a:gd name="T15" fmla="*/ 31 h 252"/>
                <a:gd name="T16" fmla="*/ 39 w 283"/>
                <a:gd name="T17" fmla="*/ 32 h 252"/>
                <a:gd name="T18" fmla="*/ 37 w 283"/>
                <a:gd name="T19" fmla="*/ 34 h 252"/>
                <a:gd name="T20" fmla="*/ 36 w 283"/>
                <a:gd name="T21" fmla="*/ 36 h 252"/>
                <a:gd name="T22" fmla="*/ 34 w 283"/>
                <a:gd name="T23" fmla="*/ 37 h 252"/>
                <a:gd name="T24" fmla="*/ 32 w 283"/>
                <a:gd name="T25" fmla="*/ 39 h 252"/>
                <a:gd name="T26" fmla="*/ 32 w 283"/>
                <a:gd name="T27" fmla="*/ 40 h 252"/>
                <a:gd name="T28" fmla="*/ 32 w 283"/>
                <a:gd name="T29" fmla="*/ 40 h 252"/>
                <a:gd name="T30" fmla="*/ 32 w 283"/>
                <a:gd name="T31" fmla="*/ 41 h 252"/>
                <a:gd name="T32" fmla="*/ 32 w 283"/>
                <a:gd name="T33" fmla="*/ 41 h 252"/>
                <a:gd name="T34" fmla="*/ 33 w 283"/>
                <a:gd name="T35" fmla="*/ 42 h 252"/>
                <a:gd name="T36" fmla="*/ 34 w 283"/>
                <a:gd name="T37" fmla="*/ 42 h 252"/>
                <a:gd name="T38" fmla="*/ 34 w 283"/>
                <a:gd name="T39" fmla="*/ 42 h 252"/>
                <a:gd name="T40" fmla="*/ 35 w 283"/>
                <a:gd name="T41" fmla="*/ 41 h 252"/>
                <a:gd name="T42" fmla="*/ 39 w 283"/>
                <a:gd name="T43" fmla="*/ 39 h 252"/>
                <a:gd name="T44" fmla="*/ 42 w 283"/>
                <a:gd name="T45" fmla="*/ 36 h 252"/>
                <a:gd name="T46" fmla="*/ 45 w 283"/>
                <a:gd name="T47" fmla="*/ 32 h 252"/>
                <a:gd name="T48" fmla="*/ 46 w 283"/>
                <a:gd name="T49" fmla="*/ 28 h 252"/>
                <a:gd name="T50" fmla="*/ 47 w 283"/>
                <a:gd name="T51" fmla="*/ 24 h 252"/>
                <a:gd name="T52" fmla="*/ 47 w 283"/>
                <a:gd name="T53" fmla="*/ 19 h 252"/>
                <a:gd name="T54" fmla="*/ 45 w 283"/>
                <a:gd name="T55" fmla="*/ 15 h 252"/>
                <a:gd name="T56" fmla="*/ 42 w 283"/>
                <a:gd name="T57" fmla="*/ 12 h 252"/>
                <a:gd name="T58" fmla="*/ 40 w 283"/>
                <a:gd name="T59" fmla="*/ 10 h 252"/>
                <a:gd name="T60" fmla="*/ 37 w 283"/>
                <a:gd name="T61" fmla="*/ 8 h 252"/>
                <a:gd name="T62" fmla="*/ 34 w 283"/>
                <a:gd name="T63" fmla="*/ 7 h 252"/>
                <a:gd name="T64" fmla="*/ 31 w 283"/>
                <a:gd name="T65" fmla="*/ 5 h 252"/>
                <a:gd name="T66" fmla="*/ 27 w 283"/>
                <a:gd name="T67" fmla="*/ 4 h 252"/>
                <a:gd name="T68" fmla="*/ 24 w 283"/>
                <a:gd name="T69" fmla="*/ 3 h 252"/>
                <a:gd name="T70" fmla="*/ 20 w 283"/>
                <a:gd name="T71" fmla="*/ 2 h 252"/>
                <a:gd name="T72" fmla="*/ 17 w 283"/>
                <a:gd name="T73" fmla="*/ 1 h 252"/>
                <a:gd name="T74" fmla="*/ 14 w 283"/>
                <a:gd name="T75" fmla="*/ 1 h 252"/>
                <a:gd name="T76" fmla="*/ 11 w 283"/>
                <a:gd name="T77" fmla="*/ 0 h 252"/>
                <a:gd name="T78" fmla="*/ 8 w 283"/>
                <a:gd name="T79" fmla="*/ 0 h 252"/>
                <a:gd name="T80" fmla="*/ 6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4 w 283"/>
                <a:gd name="T93" fmla="*/ 1 h 252"/>
                <a:gd name="T94" fmla="*/ 6 w 283"/>
                <a:gd name="T95" fmla="*/ 2 h 252"/>
                <a:gd name="T96" fmla="*/ 9 w 283"/>
                <a:gd name="T97" fmla="*/ 2 h 252"/>
                <a:gd name="T98" fmla="*/ 11 w 283"/>
                <a:gd name="T99" fmla="*/ 3 h 252"/>
                <a:gd name="T100" fmla="*/ 14 w 283"/>
                <a:gd name="T101" fmla="*/ 3 h 252"/>
                <a:gd name="T102" fmla="*/ 16 w 283"/>
                <a:gd name="T103" fmla="*/ 4 h 252"/>
                <a:gd name="T104" fmla="*/ 19 w 283"/>
                <a:gd name="T105" fmla="*/ 4 h 252"/>
                <a:gd name="T106" fmla="*/ 21 w 283"/>
                <a:gd name="T107" fmla="*/ 5 h 252"/>
                <a:gd name="T108" fmla="*/ 24 w 283"/>
                <a:gd name="T109" fmla="*/ 6 h 252"/>
                <a:gd name="T110" fmla="*/ 27 w 283"/>
                <a:gd name="T111" fmla="*/ 7 h 252"/>
                <a:gd name="T112" fmla="*/ 29 w 283"/>
                <a:gd name="T113" fmla="*/ 8 h 252"/>
                <a:gd name="T114" fmla="*/ 32 w 283"/>
                <a:gd name="T115" fmla="*/ 9 h 252"/>
                <a:gd name="T116" fmla="*/ 35 w 283"/>
                <a:gd name="T117" fmla="*/ 10 h 252"/>
                <a:gd name="T118" fmla="*/ 37 w 283"/>
                <a:gd name="T119" fmla="*/ 11 h 252"/>
                <a:gd name="T120" fmla="*/ 39 w 283"/>
                <a:gd name="T121" fmla="*/ 13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0" name="Freeform 583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21 h 238"/>
                <a:gd name="T2" fmla="*/ 0 w 114"/>
                <a:gd name="T3" fmla="*/ 24 h 238"/>
                <a:gd name="T4" fmla="*/ 1 w 114"/>
                <a:gd name="T5" fmla="*/ 28 h 238"/>
                <a:gd name="T6" fmla="*/ 2 w 114"/>
                <a:gd name="T7" fmla="*/ 30 h 238"/>
                <a:gd name="T8" fmla="*/ 4 w 114"/>
                <a:gd name="T9" fmla="*/ 33 h 238"/>
                <a:gd name="T10" fmla="*/ 6 w 114"/>
                <a:gd name="T11" fmla="*/ 35 h 238"/>
                <a:gd name="T12" fmla="*/ 9 w 114"/>
                <a:gd name="T13" fmla="*/ 37 h 238"/>
                <a:gd name="T14" fmla="*/ 12 w 114"/>
                <a:gd name="T15" fmla="*/ 38 h 238"/>
                <a:gd name="T16" fmla="*/ 15 w 114"/>
                <a:gd name="T17" fmla="*/ 39 h 238"/>
                <a:gd name="T18" fmla="*/ 16 w 114"/>
                <a:gd name="T19" fmla="*/ 39 h 238"/>
                <a:gd name="T20" fmla="*/ 17 w 114"/>
                <a:gd name="T21" fmla="*/ 39 h 238"/>
                <a:gd name="T22" fmla="*/ 18 w 114"/>
                <a:gd name="T23" fmla="*/ 38 h 238"/>
                <a:gd name="T24" fmla="*/ 19 w 114"/>
                <a:gd name="T25" fmla="*/ 37 h 238"/>
                <a:gd name="T26" fmla="*/ 19 w 114"/>
                <a:gd name="T27" fmla="*/ 36 h 238"/>
                <a:gd name="T28" fmla="*/ 18 w 114"/>
                <a:gd name="T29" fmla="*/ 35 h 238"/>
                <a:gd name="T30" fmla="*/ 18 w 114"/>
                <a:gd name="T31" fmla="*/ 35 h 238"/>
                <a:gd name="T32" fmla="*/ 17 w 114"/>
                <a:gd name="T33" fmla="*/ 34 h 238"/>
                <a:gd name="T34" fmla="*/ 14 w 114"/>
                <a:gd name="T35" fmla="*/ 33 h 238"/>
                <a:gd name="T36" fmla="*/ 11 w 114"/>
                <a:gd name="T37" fmla="*/ 32 h 238"/>
                <a:gd name="T38" fmla="*/ 8 w 114"/>
                <a:gd name="T39" fmla="*/ 29 h 238"/>
                <a:gd name="T40" fmla="*/ 7 w 114"/>
                <a:gd name="T41" fmla="*/ 27 h 238"/>
                <a:gd name="T42" fmla="*/ 5 w 114"/>
                <a:gd name="T43" fmla="*/ 24 h 238"/>
                <a:gd name="T44" fmla="*/ 5 w 114"/>
                <a:gd name="T45" fmla="*/ 21 h 238"/>
                <a:gd name="T46" fmla="*/ 5 w 114"/>
                <a:gd name="T47" fmla="*/ 18 h 238"/>
                <a:gd name="T48" fmla="*/ 6 w 114"/>
                <a:gd name="T49" fmla="*/ 15 h 238"/>
                <a:gd name="T50" fmla="*/ 7 w 114"/>
                <a:gd name="T51" fmla="*/ 12 h 238"/>
                <a:gd name="T52" fmla="*/ 9 w 114"/>
                <a:gd name="T53" fmla="*/ 10 h 238"/>
                <a:gd name="T54" fmla="*/ 10 w 114"/>
                <a:gd name="T55" fmla="*/ 8 h 238"/>
                <a:gd name="T56" fmla="*/ 12 w 114"/>
                <a:gd name="T57" fmla="*/ 6 h 238"/>
                <a:gd name="T58" fmla="*/ 14 w 114"/>
                <a:gd name="T59" fmla="*/ 5 h 238"/>
                <a:gd name="T60" fmla="*/ 16 w 114"/>
                <a:gd name="T61" fmla="*/ 3 h 238"/>
                <a:gd name="T62" fmla="*/ 18 w 114"/>
                <a:gd name="T63" fmla="*/ 1 h 238"/>
                <a:gd name="T64" fmla="*/ 19 w 114"/>
                <a:gd name="T65" fmla="*/ 0 h 238"/>
                <a:gd name="T66" fmla="*/ 18 w 114"/>
                <a:gd name="T67" fmla="*/ 0 h 238"/>
                <a:gd name="T68" fmla="*/ 16 w 114"/>
                <a:gd name="T69" fmla="*/ 1 h 238"/>
                <a:gd name="T70" fmla="*/ 13 w 114"/>
                <a:gd name="T71" fmla="*/ 3 h 238"/>
                <a:gd name="T72" fmla="*/ 9 w 114"/>
                <a:gd name="T73" fmla="*/ 6 h 238"/>
                <a:gd name="T74" fmla="*/ 6 w 114"/>
                <a:gd name="T75" fmla="*/ 9 h 238"/>
                <a:gd name="T76" fmla="*/ 3 w 114"/>
                <a:gd name="T77" fmla="*/ 13 h 238"/>
                <a:gd name="T78" fmla="*/ 1 w 114"/>
                <a:gd name="T79" fmla="*/ 17 h 238"/>
                <a:gd name="T80" fmla="*/ 0 w 114"/>
                <a:gd name="T81" fmla="*/ 21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1" name="Freeform 584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35 w 246"/>
                <a:gd name="T1" fmla="*/ 21 h 310"/>
                <a:gd name="T2" fmla="*/ 37 w 246"/>
                <a:gd name="T3" fmla="*/ 24 h 310"/>
                <a:gd name="T4" fmla="*/ 38 w 246"/>
                <a:gd name="T5" fmla="*/ 28 h 310"/>
                <a:gd name="T6" fmla="*/ 37 w 246"/>
                <a:gd name="T7" fmla="*/ 31 h 310"/>
                <a:gd name="T8" fmla="*/ 35 w 246"/>
                <a:gd name="T9" fmla="*/ 35 h 310"/>
                <a:gd name="T10" fmla="*/ 31 w 246"/>
                <a:gd name="T11" fmla="*/ 38 h 310"/>
                <a:gd name="T12" fmla="*/ 28 w 246"/>
                <a:gd name="T13" fmla="*/ 41 h 310"/>
                <a:gd name="T14" fmla="*/ 24 w 246"/>
                <a:gd name="T15" fmla="*/ 44 h 310"/>
                <a:gd name="T16" fmla="*/ 22 w 246"/>
                <a:gd name="T17" fmla="*/ 47 h 310"/>
                <a:gd name="T18" fmla="*/ 21 w 246"/>
                <a:gd name="T19" fmla="*/ 48 h 310"/>
                <a:gd name="T20" fmla="*/ 20 w 246"/>
                <a:gd name="T21" fmla="*/ 50 h 310"/>
                <a:gd name="T22" fmla="*/ 20 w 246"/>
                <a:gd name="T23" fmla="*/ 51 h 310"/>
                <a:gd name="T24" fmla="*/ 22 w 246"/>
                <a:gd name="T25" fmla="*/ 52 h 310"/>
                <a:gd name="T26" fmla="*/ 23 w 246"/>
                <a:gd name="T27" fmla="*/ 52 h 310"/>
                <a:gd name="T28" fmla="*/ 26 w 246"/>
                <a:gd name="T29" fmla="*/ 49 h 310"/>
                <a:gd name="T30" fmla="*/ 30 w 246"/>
                <a:gd name="T31" fmla="*/ 45 h 310"/>
                <a:gd name="T32" fmla="*/ 35 w 246"/>
                <a:gd name="T33" fmla="*/ 41 h 310"/>
                <a:gd name="T34" fmla="*/ 39 w 246"/>
                <a:gd name="T35" fmla="*/ 37 h 310"/>
                <a:gd name="T36" fmla="*/ 41 w 246"/>
                <a:gd name="T37" fmla="*/ 31 h 310"/>
                <a:gd name="T38" fmla="*/ 40 w 246"/>
                <a:gd name="T39" fmla="*/ 26 h 310"/>
                <a:gd name="T40" fmla="*/ 38 w 246"/>
                <a:gd name="T41" fmla="*/ 20 h 310"/>
                <a:gd name="T42" fmla="*/ 34 w 246"/>
                <a:gd name="T43" fmla="*/ 16 h 310"/>
                <a:gd name="T44" fmla="*/ 30 w 246"/>
                <a:gd name="T45" fmla="*/ 12 h 310"/>
                <a:gd name="T46" fmla="*/ 25 w 246"/>
                <a:gd name="T47" fmla="*/ 10 h 310"/>
                <a:gd name="T48" fmla="*/ 21 w 246"/>
                <a:gd name="T49" fmla="*/ 7 h 310"/>
                <a:gd name="T50" fmla="*/ 16 w 246"/>
                <a:gd name="T51" fmla="*/ 5 h 310"/>
                <a:gd name="T52" fmla="*/ 12 w 246"/>
                <a:gd name="T53" fmla="*/ 3 h 310"/>
                <a:gd name="T54" fmla="*/ 8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5 w 246"/>
                <a:gd name="T63" fmla="*/ 2 h 310"/>
                <a:gd name="T64" fmla="*/ 9 w 246"/>
                <a:gd name="T65" fmla="*/ 4 h 310"/>
                <a:gd name="T66" fmla="*/ 13 w 246"/>
                <a:gd name="T67" fmla="*/ 6 h 310"/>
                <a:gd name="T68" fmla="*/ 18 w 246"/>
                <a:gd name="T69" fmla="*/ 9 h 310"/>
                <a:gd name="T70" fmla="*/ 22 w 246"/>
                <a:gd name="T71" fmla="*/ 12 h 310"/>
                <a:gd name="T72" fmla="*/ 27 w 246"/>
                <a:gd name="T73" fmla="*/ 15 h 310"/>
                <a:gd name="T74" fmla="*/ 31 w 246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2" name="Freeform 585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1 w 83"/>
                <a:gd name="T13" fmla="*/ 1 h 187"/>
                <a:gd name="T14" fmla="*/ 0 w 83"/>
                <a:gd name="T15" fmla="*/ 2 h 187"/>
                <a:gd name="T16" fmla="*/ 0 w 83"/>
                <a:gd name="T17" fmla="*/ 3 h 187"/>
                <a:gd name="T18" fmla="*/ 1 w 83"/>
                <a:gd name="T19" fmla="*/ 7 h 187"/>
                <a:gd name="T20" fmla="*/ 3 w 83"/>
                <a:gd name="T21" fmla="*/ 12 h 187"/>
                <a:gd name="T22" fmla="*/ 5 w 83"/>
                <a:gd name="T23" fmla="*/ 17 h 187"/>
                <a:gd name="T24" fmla="*/ 7 w 83"/>
                <a:gd name="T25" fmla="*/ 21 h 187"/>
                <a:gd name="T26" fmla="*/ 9 w 83"/>
                <a:gd name="T27" fmla="*/ 25 h 187"/>
                <a:gd name="T28" fmla="*/ 11 w 83"/>
                <a:gd name="T29" fmla="*/ 28 h 187"/>
                <a:gd name="T30" fmla="*/ 13 w 83"/>
                <a:gd name="T31" fmla="*/ 31 h 187"/>
                <a:gd name="T32" fmla="*/ 14 w 83"/>
                <a:gd name="T33" fmla="*/ 31 h 187"/>
                <a:gd name="T34" fmla="*/ 13 w 83"/>
                <a:gd name="T35" fmla="*/ 29 h 187"/>
                <a:gd name="T36" fmla="*/ 13 w 83"/>
                <a:gd name="T37" fmla="*/ 26 h 187"/>
                <a:gd name="T38" fmla="*/ 11 w 83"/>
                <a:gd name="T39" fmla="*/ 23 h 187"/>
                <a:gd name="T40" fmla="*/ 10 w 83"/>
                <a:gd name="T41" fmla="*/ 19 h 187"/>
                <a:gd name="T42" fmla="*/ 9 w 83"/>
                <a:gd name="T43" fmla="*/ 15 h 187"/>
                <a:gd name="T44" fmla="*/ 7 w 83"/>
                <a:gd name="T45" fmla="*/ 10 h 187"/>
                <a:gd name="T46" fmla="*/ 6 w 83"/>
                <a:gd name="T47" fmla="*/ 6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3" name="Freeform 586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4 w 44"/>
                <a:gd name="T1" fmla="*/ 2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1 h 94"/>
                <a:gd name="T14" fmla="*/ 0 w 44"/>
                <a:gd name="T15" fmla="*/ 1 h 94"/>
                <a:gd name="T16" fmla="*/ 0 w 44"/>
                <a:gd name="T17" fmla="*/ 2 h 94"/>
                <a:gd name="T18" fmla="*/ 0 w 44"/>
                <a:gd name="T19" fmla="*/ 4 h 94"/>
                <a:gd name="T20" fmla="*/ 1 w 44"/>
                <a:gd name="T21" fmla="*/ 6 h 94"/>
                <a:gd name="T22" fmla="*/ 1 w 44"/>
                <a:gd name="T23" fmla="*/ 9 h 94"/>
                <a:gd name="T24" fmla="*/ 2 w 44"/>
                <a:gd name="T25" fmla="*/ 11 h 94"/>
                <a:gd name="T26" fmla="*/ 3 w 44"/>
                <a:gd name="T27" fmla="*/ 13 h 94"/>
                <a:gd name="T28" fmla="*/ 4 w 44"/>
                <a:gd name="T29" fmla="*/ 15 h 94"/>
                <a:gd name="T30" fmla="*/ 6 w 44"/>
                <a:gd name="T31" fmla="*/ 16 h 94"/>
                <a:gd name="T32" fmla="*/ 7 w 44"/>
                <a:gd name="T33" fmla="*/ 16 h 94"/>
                <a:gd name="T34" fmla="*/ 7 w 44"/>
                <a:gd name="T35" fmla="*/ 13 h 94"/>
                <a:gd name="T36" fmla="*/ 6 w 44"/>
                <a:gd name="T37" fmla="*/ 9 h 94"/>
                <a:gd name="T38" fmla="*/ 5 w 44"/>
                <a:gd name="T39" fmla="*/ 5 h 94"/>
                <a:gd name="T40" fmla="*/ 4 w 44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4" name="Freeform 587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1 h 54"/>
                <a:gd name="T12" fmla="*/ 2 w 38"/>
                <a:gd name="T13" fmla="*/ 0 h 54"/>
                <a:gd name="T14" fmla="*/ 2 w 38"/>
                <a:gd name="T15" fmla="*/ 0 h 54"/>
                <a:gd name="T16" fmla="*/ 1 w 38"/>
                <a:gd name="T17" fmla="*/ 0 h 54"/>
                <a:gd name="T18" fmla="*/ 1 w 38"/>
                <a:gd name="T19" fmla="*/ 0 h 54"/>
                <a:gd name="T20" fmla="*/ 0 w 38"/>
                <a:gd name="T21" fmla="*/ 1 h 54"/>
                <a:gd name="T22" fmla="*/ 0 w 38"/>
                <a:gd name="T23" fmla="*/ 1 h 54"/>
                <a:gd name="T24" fmla="*/ 0 w 38"/>
                <a:gd name="T25" fmla="*/ 2 h 54"/>
                <a:gd name="T26" fmla="*/ 0 w 38"/>
                <a:gd name="T27" fmla="*/ 3 h 54"/>
                <a:gd name="T28" fmla="*/ 1 w 38"/>
                <a:gd name="T29" fmla="*/ 4 h 54"/>
                <a:gd name="T30" fmla="*/ 1 w 38"/>
                <a:gd name="T31" fmla="*/ 5 h 54"/>
                <a:gd name="T32" fmla="*/ 2 w 38"/>
                <a:gd name="T33" fmla="*/ 7 h 54"/>
                <a:gd name="T34" fmla="*/ 3 w 38"/>
                <a:gd name="T35" fmla="*/ 8 h 54"/>
                <a:gd name="T36" fmla="*/ 4 w 38"/>
                <a:gd name="T37" fmla="*/ 8 h 54"/>
                <a:gd name="T38" fmla="*/ 5 w 38"/>
                <a:gd name="T39" fmla="*/ 9 h 54"/>
                <a:gd name="T40" fmla="*/ 6 w 38"/>
                <a:gd name="T41" fmla="*/ 9 h 54"/>
                <a:gd name="T42" fmla="*/ 6 w 38"/>
                <a:gd name="T43" fmla="*/ 7 h 54"/>
                <a:gd name="T44" fmla="*/ 5 w 38"/>
                <a:gd name="T45" fmla="*/ 5 h 54"/>
                <a:gd name="T46" fmla="*/ 4 w 38"/>
                <a:gd name="T47" fmla="*/ 3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5" name="Freeform 588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6 w 52"/>
                <a:gd name="T1" fmla="*/ 4 h 36"/>
                <a:gd name="T2" fmla="*/ 7 w 52"/>
                <a:gd name="T3" fmla="*/ 4 h 36"/>
                <a:gd name="T4" fmla="*/ 8 w 52"/>
                <a:gd name="T5" fmla="*/ 3 h 36"/>
                <a:gd name="T6" fmla="*/ 8 w 52"/>
                <a:gd name="T7" fmla="*/ 3 h 36"/>
                <a:gd name="T8" fmla="*/ 8 w 52"/>
                <a:gd name="T9" fmla="*/ 2 h 36"/>
                <a:gd name="T10" fmla="*/ 8 w 52"/>
                <a:gd name="T11" fmla="*/ 1 h 36"/>
                <a:gd name="T12" fmla="*/ 7 w 52"/>
                <a:gd name="T13" fmla="*/ 0 h 36"/>
                <a:gd name="T14" fmla="*/ 6 w 52"/>
                <a:gd name="T15" fmla="*/ 0 h 36"/>
                <a:gd name="T16" fmla="*/ 6 w 52"/>
                <a:gd name="T17" fmla="*/ 0 h 36"/>
                <a:gd name="T18" fmla="*/ 5 w 52"/>
                <a:gd name="T19" fmla="*/ 0 h 36"/>
                <a:gd name="T20" fmla="*/ 4 w 52"/>
                <a:gd name="T21" fmla="*/ 0 h 36"/>
                <a:gd name="T22" fmla="*/ 3 w 52"/>
                <a:gd name="T23" fmla="*/ 1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4 h 36"/>
                <a:gd name="T30" fmla="*/ 0 w 52"/>
                <a:gd name="T31" fmla="*/ 5 h 36"/>
                <a:gd name="T32" fmla="*/ 0 w 52"/>
                <a:gd name="T33" fmla="*/ 5 h 36"/>
                <a:gd name="T34" fmla="*/ 1 w 52"/>
                <a:gd name="T35" fmla="*/ 6 h 36"/>
                <a:gd name="T36" fmla="*/ 1 w 52"/>
                <a:gd name="T37" fmla="*/ 6 h 36"/>
                <a:gd name="T38" fmla="*/ 2 w 52"/>
                <a:gd name="T39" fmla="*/ 6 h 36"/>
                <a:gd name="T40" fmla="*/ 3 w 52"/>
                <a:gd name="T41" fmla="*/ 6 h 36"/>
                <a:gd name="T42" fmla="*/ 4 w 52"/>
                <a:gd name="T43" fmla="*/ 6 h 36"/>
                <a:gd name="T44" fmla="*/ 5 w 52"/>
                <a:gd name="T45" fmla="*/ 5 h 36"/>
                <a:gd name="T46" fmla="*/ 6 w 52"/>
                <a:gd name="T47" fmla="*/ 5 h 36"/>
                <a:gd name="T48" fmla="*/ 6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6" name="Freeform 589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12 w 198"/>
                <a:gd name="T1" fmla="*/ 6 h 236"/>
                <a:gd name="T2" fmla="*/ 10 w 198"/>
                <a:gd name="T3" fmla="*/ 8 h 236"/>
                <a:gd name="T4" fmla="*/ 8 w 198"/>
                <a:gd name="T5" fmla="*/ 10 h 236"/>
                <a:gd name="T6" fmla="*/ 6 w 198"/>
                <a:gd name="T7" fmla="*/ 12 h 236"/>
                <a:gd name="T8" fmla="*/ 4 w 198"/>
                <a:gd name="T9" fmla="*/ 14 h 236"/>
                <a:gd name="T10" fmla="*/ 2 w 198"/>
                <a:gd name="T11" fmla="*/ 17 h 236"/>
                <a:gd name="T12" fmla="*/ 1 w 198"/>
                <a:gd name="T13" fmla="*/ 19 h 236"/>
                <a:gd name="T14" fmla="*/ 0 w 198"/>
                <a:gd name="T15" fmla="*/ 21 h 236"/>
                <a:gd name="T16" fmla="*/ 0 w 198"/>
                <a:gd name="T17" fmla="*/ 24 h 236"/>
                <a:gd name="T18" fmla="*/ 0 w 198"/>
                <a:gd name="T19" fmla="*/ 28 h 236"/>
                <a:gd name="T20" fmla="*/ 2 w 198"/>
                <a:gd name="T21" fmla="*/ 31 h 236"/>
                <a:gd name="T22" fmla="*/ 4 w 198"/>
                <a:gd name="T23" fmla="*/ 34 h 236"/>
                <a:gd name="T24" fmla="*/ 7 w 198"/>
                <a:gd name="T25" fmla="*/ 36 h 236"/>
                <a:gd name="T26" fmla="*/ 11 w 198"/>
                <a:gd name="T27" fmla="*/ 38 h 236"/>
                <a:gd name="T28" fmla="*/ 15 w 198"/>
                <a:gd name="T29" fmla="*/ 39 h 236"/>
                <a:gd name="T30" fmla="*/ 18 w 198"/>
                <a:gd name="T31" fmla="*/ 39 h 236"/>
                <a:gd name="T32" fmla="*/ 22 w 198"/>
                <a:gd name="T33" fmla="*/ 38 h 236"/>
                <a:gd name="T34" fmla="*/ 23 w 198"/>
                <a:gd name="T35" fmla="*/ 38 h 236"/>
                <a:gd name="T36" fmla="*/ 24 w 198"/>
                <a:gd name="T37" fmla="*/ 38 h 236"/>
                <a:gd name="T38" fmla="*/ 24 w 198"/>
                <a:gd name="T39" fmla="*/ 37 h 236"/>
                <a:gd name="T40" fmla="*/ 24 w 198"/>
                <a:gd name="T41" fmla="*/ 37 h 236"/>
                <a:gd name="T42" fmla="*/ 24 w 198"/>
                <a:gd name="T43" fmla="*/ 36 h 236"/>
                <a:gd name="T44" fmla="*/ 24 w 198"/>
                <a:gd name="T45" fmla="*/ 36 h 236"/>
                <a:gd name="T46" fmla="*/ 23 w 198"/>
                <a:gd name="T47" fmla="*/ 36 h 236"/>
                <a:gd name="T48" fmla="*/ 22 w 198"/>
                <a:gd name="T49" fmla="*/ 36 h 236"/>
                <a:gd name="T50" fmla="*/ 21 w 198"/>
                <a:gd name="T51" fmla="*/ 36 h 236"/>
                <a:gd name="T52" fmla="*/ 20 w 198"/>
                <a:gd name="T53" fmla="*/ 36 h 236"/>
                <a:gd name="T54" fmla="*/ 19 w 198"/>
                <a:gd name="T55" fmla="*/ 36 h 236"/>
                <a:gd name="T56" fmla="*/ 18 w 198"/>
                <a:gd name="T57" fmla="*/ 36 h 236"/>
                <a:gd name="T58" fmla="*/ 16 w 198"/>
                <a:gd name="T59" fmla="*/ 36 h 236"/>
                <a:gd name="T60" fmla="*/ 15 w 198"/>
                <a:gd name="T61" fmla="*/ 36 h 236"/>
                <a:gd name="T62" fmla="*/ 13 w 198"/>
                <a:gd name="T63" fmla="*/ 35 h 236"/>
                <a:gd name="T64" fmla="*/ 10 w 198"/>
                <a:gd name="T65" fmla="*/ 35 h 236"/>
                <a:gd name="T66" fmla="*/ 8 w 198"/>
                <a:gd name="T67" fmla="*/ 34 h 236"/>
                <a:gd name="T68" fmla="*/ 7 w 198"/>
                <a:gd name="T69" fmla="*/ 33 h 236"/>
                <a:gd name="T70" fmla="*/ 5 w 198"/>
                <a:gd name="T71" fmla="*/ 31 h 236"/>
                <a:gd name="T72" fmla="*/ 3 w 198"/>
                <a:gd name="T73" fmla="*/ 29 h 236"/>
                <a:gd name="T74" fmla="*/ 2 w 198"/>
                <a:gd name="T75" fmla="*/ 26 h 236"/>
                <a:gd name="T76" fmla="*/ 3 w 198"/>
                <a:gd name="T77" fmla="*/ 23 h 236"/>
                <a:gd name="T78" fmla="*/ 4 w 198"/>
                <a:gd name="T79" fmla="*/ 20 h 236"/>
                <a:gd name="T80" fmla="*/ 5 w 198"/>
                <a:gd name="T81" fmla="*/ 18 h 236"/>
                <a:gd name="T82" fmla="*/ 7 w 198"/>
                <a:gd name="T83" fmla="*/ 16 h 236"/>
                <a:gd name="T84" fmla="*/ 8 w 198"/>
                <a:gd name="T85" fmla="*/ 14 h 236"/>
                <a:gd name="T86" fmla="*/ 10 w 198"/>
                <a:gd name="T87" fmla="*/ 12 h 236"/>
                <a:gd name="T88" fmla="*/ 13 w 198"/>
                <a:gd name="T89" fmla="*/ 10 h 236"/>
                <a:gd name="T90" fmla="*/ 16 w 198"/>
                <a:gd name="T91" fmla="*/ 8 h 236"/>
                <a:gd name="T92" fmla="*/ 18 w 198"/>
                <a:gd name="T93" fmla="*/ 6 h 236"/>
                <a:gd name="T94" fmla="*/ 21 w 198"/>
                <a:gd name="T95" fmla="*/ 5 h 236"/>
                <a:gd name="T96" fmla="*/ 24 w 198"/>
                <a:gd name="T97" fmla="*/ 4 h 236"/>
                <a:gd name="T98" fmla="*/ 26 w 198"/>
                <a:gd name="T99" fmla="*/ 3 h 236"/>
                <a:gd name="T100" fmla="*/ 29 w 198"/>
                <a:gd name="T101" fmla="*/ 2 h 236"/>
                <a:gd name="T102" fmla="*/ 31 w 198"/>
                <a:gd name="T103" fmla="*/ 2 h 236"/>
                <a:gd name="T104" fmla="*/ 33 w 198"/>
                <a:gd name="T105" fmla="*/ 1 h 236"/>
                <a:gd name="T106" fmla="*/ 32 w 198"/>
                <a:gd name="T107" fmla="*/ 0 h 236"/>
                <a:gd name="T108" fmla="*/ 30 w 198"/>
                <a:gd name="T109" fmla="*/ 0 h 236"/>
                <a:gd name="T110" fmla="*/ 27 w 198"/>
                <a:gd name="T111" fmla="*/ 0 h 236"/>
                <a:gd name="T112" fmla="*/ 24 w 198"/>
                <a:gd name="T113" fmla="*/ 1 h 236"/>
                <a:gd name="T114" fmla="*/ 21 w 198"/>
                <a:gd name="T115" fmla="*/ 2 h 236"/>
                <a:gd name="T116" fmla="*/ 17 w 198"/>
                <a:gd name="T117" fmla="*/ 3 h 236"/>
                <a:gd name="T118" fmla="*/ 15 w 198"/>
                <a:gd name="T119" fmla="*/ 5 h 236"/>
                <a:gd name="T120" fmla="*/ 12 w 198"/>
                <a:gd name="T121" fmla="*/ 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7" name="Freeform 590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9 w 128"/>
                <a:gd name="T1" fmla="*/ 10 h 183"/>
                <a:gd name="T2" fmla="*/ 19 w 128"/>
                <a:gd name="T3" fmla="*/ 13 h 183"/>
                <a:gd name="T4" fmla="*/ 19 w 128"/>
                <a:gd name="T5" fmla="*/ 16 h 183"/>
                <a:gd name="T6" fmla="*/ 17 w 128"/>
                <a:gd name="T7" fmla="*/ 18 h 183"/>
                <a:gd name="T8" fmla="*/ 15 w 128"/>
                <a:gd name="T9" fmla="*/ 20 h 183"/>
                <a:gd name="T10" fmla="*/ 13 w 128"/>
                <a:gd name="T11" fmla="*/ 22 h 183"/>
                <a:gd name="T12" fmla="*/ 10 w 128"/>
                <a:gd name="T13" fmla="*/ 24 h 183"/>
                <a:gd name="T14" fmla="*/ 7 w 128"/>
                <a:gd name="T15" fmla="*/ 26 h 183"/>
                <a:gd name="T16" fmla="*/ 5 w 128"/>
                <a:gd name="T17" fmla="*/ 27 h 183"/>
                <a:gd name="T18" fmla="*/ 5 w 128"/>
                <a:gd name="T19" fmla="*/ 28 h 183"/>
                <a:gd name="T20" fmla="*/ 4 w 128"/>
                <a:gd name="T21" fmla="*/ 28 h 183"/>
                <a:gd name="T22" fmla="*/ 4 w 128"/>
                <a:gd name="T23" fmla="*/ 29 h 183"/>
                <a:gd name="T24" fmla="*/ 5 w 128"/>
                <a:gd name="T25" fmla="*/ 29 h 183"/>
                <a:gd name="T26" fmla="*/ 5 w 128"/>
                <a:gd name="T27" fmla="*/ 30 h 183"/>
                <a:gd name="T28" fmla="*/ 6 w 128"/>
                <a:gd name="T29" fmla="*/ 30 h 183"/>
                <a:gd name="T30" fmla="*/ 6 w 128"/>
                <a:gd name="T31" fmla="*/ 30 h 183"/>
                <a:gd name="T32" fmla="*/ 7 w 128"/>
                <a:gd name="T33" fmla="*/ 30 h 183"/>
                <a:gd name="T34" fmla="*/ 10 w 128"/>
                <a:gd name="T35" fmla="*/ 28 h 183"/>
                <a:gd name="T36" fmla="*/ 13 w 128"/>
                <a:gd name="T37" fmla="*/ 26 h 183"/>
                <a:gd name="T38" fmla="*/ 16 w 128"/>
                <a:gd name="T39" fmla="*/ 24 h 183"/>
                <a:gd name="T40" fmla="*/ 19 w 128"/>
                <a:gd name="T41" fmla="*/ 22 h 183"/>
                <a:gd name="T42" fmla="*/ 20 w 128"/>
                <a:gd name="T43" fmla="*/ 19 h 183"/>
                <a:gd name="T44" fmla="*/ 21 w 128"/>
                <a:gd name="T45" fmla="*/ 16 h 183"/>
                <a:gd name="T46" fmla="*/ 22 w 128"/>
                <a:gd name="T47" fmla="*/ 13 h 183"/>
                <a:gd name="T48" fmla="*/ 21 w 128"/>
                <a:gd name="T49" fmla="*/ 10 h 183"/>
                <a:gd name="T50" fmla="*/ 19 w 128"/>
                <a:gd name="T51" fmla="*/ 7 h 183"/>
                <a:gd name="T52" fmla="*/ 17 w 128"/>
                <a:gd name="T53" fmla="*/ 5 h 183"/>
                <a:gd name="T54" fmla="*/ 14 w 128"/>
                <a:gd name="T55" fmla="*/ 3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2 h 183"/>
                <a:gd name="T68" fmla="*/ 6 w 128"/>
                <a:gd name="T69" fmla="*/ 2 h 183"/>
                <a:gd name="T70" fmla="*/ 8 w 128"/>
                <a:gd name="T71" fmla="*/ 3 h 183"/>
                <a:gd name="T72" fmla="*/ 11 w 128"/>
                <a:gd name="T73" fmla="*/ 4 h 183"/>
                <a:gd name="T74" fmla="*/ 13 w 128"/>
                <a:gd name="T75" fmla="*/ 5 h 183"/>
                <a:gd name="T76" fmla="*/ 15 w 128"/>
                <a:gd name="T77" fmla="*/ 6 h 183"/>
                <a:gd name="T78" fmla="*/ 17 w 128"/>
                <a:gd name="T79" fmla="*/ 8 h 183"/>
                <a:gd name="T80" fmla="*/ 19 w 128"/>
                <a:gd name="T81" fmla="*/ 1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Freeform 591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7 w 323"/>
                <a:gd name="T1" fmla="*/ 12 h 379"/>
                <a:gd name="T2" fmla="*/ 9 w 323"/>
                <a:gd name="T3" fmla="*/ 19 h 379"/>
                <a:gd name="T4" fmla="*/ 3 w 323"/>
                <a:gd name="T5" fmla="*/ 28 h 379"/>
                <a:gd name="T6" fmla="*/ 0 w 323"/>
                <a:gd name="T7" fmla="*/ 38 h 379"/>
                <a:gd name="T8" fmla="*/ 1 w 323"/>
                <a:gd name="T9" fmla="*/ 44 h 379"/>
                <a:gd name="T10" fmla="*/ 2 w 323"/>
                <a:gd name="T11" fmla="*/ 47 h 379"/>
                <a:gd name="T12" fmla="*/ 3 w 323"/>
                <a:gd name="T13" fmla="*/ 50 h 379"/>
                <a:gd name="T14" fmla="*/ 6 w 323"/>
                <a:gd name="T15" fmla="*/ 52 h 379"/>
                <a:gd name="T16" fmla="*/ 9 w 323"/>
                <a:gd name="T17" fmla="*/ 54 h 379"/>
                <a:gd name="T18" fmla="*/ 14 w 323"/>
                <a:gd name="T19" fmla="*/ 57 h 379"/>
                <a:gd name="T20" fmla="*/ 20 w 323"/>
                <a:gd name="T21" fmla="*/ 58 h 379"/>
                <a:gd name="T22" fmla="*/ 25 w 323"/>
                <a:gd name="T23" fmla="*/ 60 h 379"/>
                <a:gd name="T24" fmla="*/ 31 w 323"/>
                <a:gd name="T25" fmla="*/ 61 h 379"/>
                <a:gd name="T26" fmla="*/ 36 w 323"/>
                <a:gd name="T27" fmla="*/ 62 h 379"/>
                <a:gd name="T28" fmla="*/ 42 w 323"/>
                <a:gd name="T29" fmla="*/ 62 h 379"/>
                <a:gd name="T30" fmla="*/ 48 w 323"/>
                <a:gd name="T31" fmla="*/ 63 h 379"/>
                <a:gd name="T32" fmla="*/ 51 w 323"/>
                <a:gd name="T33" fmla="*/ 63 h 379"/>
                <a:gd name="T34" fmla="*/ 53 w 323"/>
                <a:gd name="T35" fmla="*/ 62 h 379"/>
                <a:gd name="T36" fmla="*/ 53 w 323"/>
                <a:gd name="T37" fmla="*/ 60 h 379"/>
                <a:gd name="T38" fmla="*/ 52 w 323"/>
                <a:gd name="T39" fmla="*/ 59 h 379"/>
                <a:gd name="T40" fmla="*/ 48 w 323"/>
                <a:gd name="T41" fmla="*/ 58 h 379"/>
                <a:gd name="T42" fmla="*/ 43 w 323"/>
                <a:gd name="T43" fmla="*/ 58 h 379"/>
                <a:gd name="T44" fmla="*/ 38 w 323"/>
                <a:gd name="T45" fmla="*/ 58 h 379"/>
                <a:gd name="T46" fmla="*/ 33 w 323"/>
                <a:gd name="T47" fmla="*/ 57 h 379"/>
                <a:gd name="T48" fmla="*/ 28 w 323"/>
                <a:gd name="T49" fmla="*/ 56 h 379"/>
                <a:gd name="T50" fmla="*/ 22 w 323"/>
                <a:gd name="T51" fmla="*/ 55 h 379"/>
                <a:gd name="T52" fmla="*/ 17 w 323"/>
                <a:gd name="T53" fmla="*/ 53 h 379"/>
                <a:gd name="T54" fmla="*/ 12 w 323"/>
                <a:gd name="T55" fmla="*/ 51 h 379"/>
                <a:gd name="T56" fmla="*/ 8 w 323"/>
                <a:gd name="T57" fmla="*/ 48 h 379"/>
                <a:gd name="T58" fmla="*/ 6 w 323"/>
                <a:gd name="T59" fmla="*/ 45 h 379"/>
                <a:gd name="T60" fmla="*/ 5 w 323"/>
                <a:gd name="T61" fmla="*/ 40 h 379"/>
                <a:gd name="T62" fmla="*/ 6 w 323"/>
                <a:gd name="T63" fmla="*/ 33 h 379"/>
                <a:gd name="T64" fmla="*/ 8 w 323"/>
                <a:gd name="T65" fmla="*/ 27 h 379"/>
                <a:gd name="T66" fmla="*/ 11 w 323"/>
                <a:gd name="T67" fmla="*/ 23 h 379"/>
                <a:gd name="T68" fmla="*/ 15 w 323"/>
                <a:gd name="T69" fmla="*/ 18 h 379"/>
                <a:gd name="T70" fmla="*/ 19 w 323"/>
                <a:gd name="T71" fmla="*/ 15 h 379"/>
                <a:gd name="T72" fmla="*/ 24 w 323"/>
                <a:gd name="T73" fmla="*/ 11 h 379"/>
                <a:gd name="T74" fmla="*/ 30 w 323"/>
                <a:gd name="T75" fmla="*/ 7 h 379"/>
                <a:gd name="T76" fmla="*/ 36 w 323"/>
                <a:gd name="T77" fmla="*/ 4 h 379"/>
                <a:gd name="T78" fmla="*/ 42 w 323"/>
                <a:gd name="T79" fmla="*/ 1 h 379"/>
                <a:gd name="T80" fmla="*/ 42 w 323"/>
                <a:gd name="T81" fmla="*/ 0 h 379"/>
                <a:gd name="T82" fmla="*/ 36 w 323"/>
                <a:gd name="T83" fmla="*/ 1 h 379"/>
                <a:gd name="T84" fmla="*/ 30 w 323"/>
                <a:gd name="T85" fmla="*/ 3 h 379"/>
                <a:gd name="T86" fmla="*/ 23 w 323"/>
                <a:gd name="T87" fmla="*/ 6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9" name="Freeform 592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39 w 282"/>
                <a:gd name="T1" fmla="*/ 13 h 253"/>
                <a:gd name="T2" fmla="*/ 41 w 282"/>
                <a:gd name="T3" fmla="*/ 15 h 253"/>
                <a:gd name="T4" fmla="*/ 42 w 282"/>
                <a:gd name="T5" fmla="*/ 18 h 253"/>
                <a:gd name="T6" fmla="*/ 43 w 282"/>
                <a:gd name="T7" fmla="*/ 21 h 253"/>
                <a:gd name="T8" fmla="*/ 43 w 282"/>
                <a:gd name="T9" fmla="*/ 24 h 253"/>
                <a:gd name="T10" fmla="*/ 43 w 282"/>
                <a:gd name="T11" fmla="*/ 26 h 253"/>
                <a:gd name="T12" fmla="*/ 42 w 282"/>
                <a:gd name="T13" fmla="*/ 28 h 253"/>
                <a:gd name="T14" fmla="*/ 41 w 282"/>
                <a:gd name="T15" fmla="*/ 31 h 253"/>
                <a:gd name="T16" fmla="*/ 39 w 282"/>
                <a:gd name="T17" fmla="*/ 32 h 253"/>
                <a:gd name="T18" fmla="*/ 37 w 282"/>
                <a:gd name="T19" fmla="*/ 34 h 253"/>
                <a:gd name="T20" fmla="*/ 36 w 282"/>
                <a:gd name="T21" fmla="*/ 36 h 253"/>
                <a:gd name="T22" fmla="*/ 34 w 282"/>
                <a:gd name="T23" fmla="*/ 37 h 253"/>
                <a:gd name="T24" fmla="*/ 32 w 282"/>
                <a:gd name="T25" fmla="*/ 39 h 253"/>
                <a:gd name="T26" fmla="*/ 32 w 282"/>
                <a:gd name="T27" fmla="*/ 40 h 253"/>
                <a:gd name="T28" fmla="*/ 32 w 282"/>
                <a:gd name="T29" fmla="*/ 40 h 253"/>
                <a:gd name="T30" fmla="*/ 32 w 282"/>
                <a:gd name="T31" fmla="*/ 41 h 253"/>
                <a:gd name="T32" fmla="*/ 32 w 282"/>
                <a:gd name="T33" fmla="*/ 41 h 253"/>
                <a:gd name="T34" fmla="*/ 33 w 282"/>
                <a:gd name="T35" fmla="*/ 42 h 253"/>
                <a:gd name="T36" fmla="*/ 33 w 282"/>
                <a:gd name="T37" fmla="*/ 42 h 253"/>
                <a:gd name="T38" fmla="*/ 34 w 282"/>
                <a:gd name="T39" fmla="*/ 42 h 253"/>
                <a:gd name="T40" fmla="*/ 35 w 282"/>
                <a:gd name="T41" fmla="*/ 41 h 253"/>
                <a:gd name="T42" fmla="*/ 39 w 282"/>
                <a:gd name="T43" fmla="*/ 39 h 253"/>
                <a:gd name="T44" fmla="*/ 42 w 282"/>
                <a:gd name="T45" fmla="*/ 36 h 253"/>
                <a:gd name="T46" fmla="*/ 45 w 282"/>
                <a:gd name="T47" fmla="*/ 32 h 253"/>
                <a:gd name="T48" fmla="*/ 46 w 282"/>
                <a:gd name="T49" fmla="*/ 28 h 253"/>
                <a:gd name="T50" fmla="*/ 47 w 282"/>
                <a:gd name="T51" fmla="*/ 23 h 253"/>
                <a:gd name="T52" fmla="*/ 47 w 282"/>
                <a:gd name="T53" fmla="*/ 19 h 253"/>
                <a:gd name="T54" fmla="*/ 45 w 282"/>
                <a:gd name="T55" fmla="*/ 15 h 253"/>
                <a:gd name="T56" fmla="*/ 42 w 282"/>
                <a:gd name="T57" fmla="*/ 12 h 253"/>
                <a:gd name="T58" fmla="*/ 39 w 282"/>
                <a:gd name="T59" fmla="*/ 10 h 253"/>
                <a:gd name="T60" fmla="*/ 37 w 282"/>
                <a:gd name="T61" fmla="*/ 8 h 253"/>
                <a:gd name="T62" fmla="*/ 34 w 282"/>
                <a:gd name="T63" fmla="*/ 6 h 253"/>
                <a:gd name="T64" fmla="*/ 30 w 282"/>
                <a:gd name="T65" fmla="*/ 5 h 253"/>
                <a:gd name="T66" fmla="*/ 27 w 282"/>
                <a:gd name="T67" fmla="*/ 4 h 253"/>
                <a:gd name="T68" fmla="*/ 24 w 282"/>
                <a:gd name="T69" fmla="*/ 3 h 253"/>
                <a:gd name="T70" fmla="*/ 20 w 282"/>
                <a:gd name="T71" fmla="*/ 2 h 253"/>
                <a:gd name="T72" fmla="*/ 17 w 282"/>
                <a:gd name="T73" fmla="*/ 1 h 253"/>
                <a:gd name="T74" fmla="*/ 14 w 282"/>
                <a:gd name="T75" fmla="*/ 1 h 253"/>
                <a:gd name="T76" fmla="*/ 10 w 282"/>
                <a:gd name="T77" fmla="*/ 0 h 253"/>
                <a:gd name="T78" fmla="*/ 8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1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2 h 253"/>
                <a:gd name="T96" fmla="*/ 9 w 282"/>
                <a:gd name="T97" fmla="*/ 2 h 253"/>
                <a:gd name="T98" fmla="*/ 11 w 282"/>
                <a:gd name="T99" fmla="*/ 3 h 253"/>
                <a:gd name="T100" fmla="*/ 14 w 282"/>
                <a:gd name="T101" fmla="*/ 3 h 253"/>
                <a:gd name="T102" fmla="*/ 16 w 282"/>
                <a:gd name="T103" fmla="*/ 4 h 253"/>
                <a:gd name="T104" fmla="*/ 19 w 282"/>
                <a:gd name="T105" fmla="*/ 4 h 253"/>
                <a:gd name="T106" fmla="*/ 22 w 282"/>
                <a:gd name="T107" fmla="*/ 5 h 253"/>
                <a:gd name="T108" fmla="*/ 24 w 282"/>
                <a:gd name="T109" fmla="*/ 6 h 253"/>
                <a:gd name="T110" fmla="*/ 27 w 282"/>
                <a:gd name="T111" fmla="*/ 7 h 253"/>
                <a:gd name="T112" fmla="*/ 29 w 282"/>
                <a:gd name="T113" fmla="*/ 8 h 253"/>
                <a:gd name="T114" fmla="*/ 32 w 282"/>
                <a:gd name="T115" fmla="*/ 9 h 253"/>
                <a:gd name="T116" fmla="*/ 35 w 282"/>
                <a:gd name="T117" fmla="*/ 10 h 253"/>
                <a:gd name="T118" fmla="*/ 37 w 282"/>
                <a:gd name="T119" fmla="*/ 11 h 253"/>
                <a:gd name="T120" fmla="*/ 39 w 282"/>
                <a:gd name="T121" fmla="*/ 13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0" name="Freeform 593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21 h 236"/>
                <a:gd name="T2" fmla="*/ 0 w 115"/>
                <a:gd name="T3" fmla="*/ 24 h 236"/>
                <a:gd name="T4" fmla="*/ 1 w 115"/>
                <a:gd name="T5" fmla="*/ 27 h 236"/>
                <a:gd name="T6" fmla="*/ 2 w 115"/>
                <a:gd name="T7" fmla="*/ 30 h 236"/>
                <a:gd name="T8" fmla="*/ 4 w 115"/>
                <a:gd name="T9" fmla="*/ 33 h 236"/>
                <a:gd name="T10" fmla="*/ 6 w 115"/>
                <a:gd name="T11" fmla="*/ 35 h 236"/>
                <a:gd name="T12" fmla="*/ 9 w 115"/>
                <a:gd name="T13" fmla="*/ 37 h 236"/>
                <a:gd name="T14" fmla="*/ 12 w 115"/>
                <a:gd name="T15" fmla="*/ 38 h 236"/>
                <a:gd name="T16" fmla="*/ 15 w 115"/>
                <a:gd name="T17" fmla="*/ 39 h 236"/>
                <a:gd name="T18" fmla="*/ 16 w 115"/>
                <a:gd name="T19" fmla="*/ 39 h 236"/>
                <a:gd name="T20" fmla="*/ 17 w 115"/>
                <a:gd name="T21" fmla="*/ 39 h 236"/>
                <a:gd name="T22" fmla="*/ 18 w 115"/>
                <a:gd name="T23" fmla="*/ 38 h 236"/>
                <a:gd name="T24" fmla="*/ 18 w 115"/>
                <a:gd name="T25" fmla="*/ 37 h 236"/>
                <a:gd name="T26" fmla="*/ 18 w 115"/>
                <a:gd name="T27" fmla="*/ 36 h 236"/>
                <a:gd name="T28" fmla="*/ 18 w 115"/>
                <a:gd name="T29" fmla="*/ 36 h 236"/>
                <a:gd name="T30" fmla="*/ 18 w 115"/>
                <a:gd name="T31" fmla="*/ 35 h 236"/>
                <a:gd name="T32" fmla="*/ 17 w 115"/>
                <a:gd name="T33" fmla="*/ 34 h 236"/>
                <a:gd name="T34" fmla="*/ 14 w 115"/>
                <a:gd name="T35" fmla="*/ 33 h 236"/>
                <a:gd name="T36" fmla="*/ 11 w 115"/>
                <a:gd name="T37" fmla="*/ 32 h 236"/>
                <a:gd name="T38" fmla="*/ 8 w 115"/>
                <a:gd name="T39" fmla="*/ 30 h 236"/>
                <a:gd name="T40" fmla="*/ 7 w 115"/>
                <a:gd name="T41" fmla="*/ 27 h 236"/>
                <a:gd name="T42" fmla="*/ 5 w 115"/>
                <a:gd name="T43" fmla="*/ 24 h 236"/>
                <a:gd name="T44" fmla="*/ 5 w 115"/>
                <a:gd name="T45" fmla="*/ 21 h 236"/>
                <a:gd name="T46" fmla="*/ 5 w 115"/>
                <a:gd name="T47" fmla="*/ 18 h 236"/>
                <a:gd name="T48" fmla="*/ 6 w 115"/>
                <a:gd name="T49" fmla="*/ 15 h 236"/>
                <a:gd name="T50" fmla="*/ 7 w 115"/>
                <a:gd name="T51" fmla="*/ 12 h 236"/>
                <a:gd name="T52" fmla="*/ 9 w 115"/>
                <a:gd name="T53" fmla="*/ 10 h 236"/>
                <a:gd name="T54" fmla="*/ 12 w 115"/>
                <a:gd name="T55" fmla="*/ 8 h 236"/>
                <a:gd name="T56" fmla="*/ 14 w 115"/>
                <a:gd name="T57" fmla="*/ 5 h 236"/>
                <a:gd name="T58" fmla="*/ 16 w 115"/>
                <a:gd name="T59" fmla="*/ 4 h 236"/>
                <a:gd name="T60" fmla="*/ 18 w 115"/>
                <a:gd name="T61" fmla="*/ 2 h 236"/>
                <a:gd name="T62" fmla="*/ 19 w 115"/>
                <a:gd name="T63" fmla="*/ 1 h 236"/>
                <a:gd name="T64" fmla="*/ 19 w 115"/>
                <a:gd name="T65" fmla="*/ 0 h 236"/>
                <a:gd name="T66" fmla="*/ 17 w 115"/>
                <a:gd name="T67" fmla="*/ 1 h 236"/>
                <a:gd name="T68" fmla="*/ 14 w 115"/>
                <a:gd name="T69" fmla="*/ 2 h 236"/>
                <a:gd name="T70" fmla="*/ 11 w 115"/>
                <a:gd name="T71" fmla="*/ 4 h 236"/>
                <a:gd name="T72" fmla="*/ 8 w 115"/>
                <a:gd name="T73" fmla="*/ 7 h 236"/>
                <a:gd name="T74" fmla="*/ 5 w 115"/>
                <a:gd name="T75" fmla="*/ 10 h 236"/>
                <a:gd name="T76" fmla="*/ 3 w 115"/>
                <a:gd name="T77" fmla="*/ 14 h 236"/>
                <a:gd name="T78" fmla="*/ 1 w 115"/>
                <a:gd name="T79" fmla="*/ 17 h 236"/>
                <a:gd name="T80" fmla="*/ 0 w 115"/>
                <a:gd name="T81" fmla="*/ 21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1" name="Freeform 594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35 w 245"/>
                <a:gd name="T1" fmla="*/ 21 h 310"/>
                <a:gd name="T2" fmla="*/ 37 w 245"/>
                <a:gd name="T3" fmla="*/ 24 h 310"/>
                <a:gd name="T4" fmla="*/ 38 w 245"/>
                <a:gd name="T5" fmla="*/ 28 h 310"/>
                <a:gd name="T6" fmla="*/ 37 w 245"/>
                <a:gd name="T7" fmla="*/ 31 h 310"/>
                <a:gd name="T8" fmla="*/ 35 w 245"/>
                <a:gd name="T9" fmla="*/ 35 h 310"/>
                <a:gd name="T10" fmla="*/ 31 w 245"/>
                <a:gd name="T11" fmla="*/ 38 h 310"/>
                <a:gd name="T12" fmla="*/ 28 w 245"/>
                <a:gd name="T13" fmla="*/ 41 h 310"/>
                <a:gd name="T14" fmla="*/ 24 w 245"/>
                <a:gd name="T15" fmla="*/ 44 h 310"/>
                <a:gd name="T16" fmla="*/ 21 w 245"/>
                <a:gd name="T17" fmla="*/ 47 h 310"/>
                <a:gd name="T18" fmla="*/ 21 w 245"/>
                <a:gd name="T19" fmla="*/ 48 h 310"/>
                <a:gd name="T20" fmla="*/ 20 w 245"/>
                <a:gd name="T21" fmla="*/ 50 h 310"/>
                <a:gd name="T22" fmla="*/ 20 w 245"/>
                <a:gd name="T23" fmla="*/ 51 h 310"/>
                <a:gd name="T24" fmla="*/ 22 w 245"/>
                <a:gd name="T25" fmla="*/ 52 h 310"/>
                <a:gd name="T26" fmla="*/ 23 w 245"/>
                <a:gd name="T27" fmla="*/ 52 h 310"/>
                <a:gd name="T28" fmla="*/ 26 w 245"/>
                <a:gd name="T29" fmla="*/ 49 h 310"/>
                <a:gd name="T30" fmla="*/ 30 w 245"/>
                <a:gd name="T31" fmla="*/ 45 h 310"/>
                <a:gd name="T32" fmla="*/ 35 w 245"/>
                <a:gd name="T33" fmla="*/ 41 h 310"/>
                <a:gd name="T34" fmla="*/ 38 w 245"/>
                <a:gd name="T35" fmla="*/ 37 h 310"/>
                <a:gd name="T36" fmla="*/ 41 w 245"/>
                <a:gd name="T37" fmla="*/ 31 h 310"/>
                <a:gd name="T38" fmla="*/ 41 w 245"/>
                <a:gd name="T39" fmla="*/ 25 h 310"/>
                <a:gd name="T40" fmla="*/ 38 w 245"/>
                <a:gd name="T41" fmla="*/ 20 h 310"/>
                <a:gd name="T42" fmla="*/ 34 w 245"/>
                <a:gd name="T43" fmla="*/ 16 h 310"/>
                <a:gd name="T44" fmla="*/ 29 w 245"/>
                <a:gd name="T45" fmla="*/ 13 h 310"/>
                <a:gd name="T46" fmla="*/ 25 w 245"/>
                <a:gd name="T47" fmla="*/ 10 h 310"/>
                <a:gd name="T48" fmla="*/ 20 w 245"/>
                <a:gd name="T49" fmla="*/ 8 h 310"/>
                <a:gd name="T50" fmla="*/ 16 w 245"/>
                <a:gd name="T51" fmla="*/ 5 h 310"/>
                <a:gd name="T52" fmla="*/ 11 w 245"/>
                <a:gd name="T53" fmla="*/ 3 h 310"/>
                <a:gd name="T54" fmla="*/ 7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6 w 245"/>
                <a:gd name="T63" fmla="*/ 3 h 310"/>
                <a:gd name="T64" fmla="*/ 10 w 245"/>
                <a:gd name="T65" fmla="*/ 5 h 310"/>
                <a:gd name="T66" fmla="*/ 14 w 245"/>
                <a:gd name="T67" fmla="*/ 7 h 310"/>
                <a:gd name="T68" fmla="*/ 19 w 245"/>
                <a:gd name="T69" fmla="*/ 10 h 310"/>
                <a:gd name="T70" fmla="*/ 23 w 245"/>
                <a:gd name="T71" fmla="*/ 12 h 310"/>
                <a:gd name="T72" fmla="*/ 28 w 245"/>
                <a:gd name="T73" fmla="*/ 15 h 310"/>
                <a:gd name="T74" fmla="*/ 31 w 245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2" name="Freeform 59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601"/>
          <p:cNvGrpSpPr>
            <a:grpSpLocks/>
          </p:cNvGrpSpPr>
          <p:nvPr/>
        </p:nvGrpSpPr>
        <p:grpSpPr bwMode="auto">
          <a:xfrm>
            <a:off x="4548189" y="2074863"/>
            <a:ext cx="3386138" cy="3354387"/>
            <a:chOff x="2865" y="1307"/>
            <a:chExt cx="2133" cy="2113"/>
          </a:xfrm>
        </p:grpSpPr>
        <p:sp>
          <p:nvSpPr>
            <p:cNvPr id="6281" name="Line 597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2" name="Line 598"/>
            <p:cNvSpPr>
              <a:spLocks noChangeShapeType="1"/>
            </p:cNvSpPr>
            <p:nvPr/>
          </p:nvSpPr>
          <p:spPr bwMode="auto">
            <a:xfrm>
              <a:off x="3511" y="2242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3" name="Line 599"/>
            <p:cNvSpPr>
              <a:spLocks noChangeShapeType="1"/>
            </p:cNvSpPr>
            <p:nvPr/>
          </p:nvSpPr>
          <p:spPr bwMode="auto">
            <a:xfrm>
              <a:off x="3534" y="3214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4" name="Text Box 600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Comic Sans MS" pitchFamily="66" charset="0"/>
                </a:rPr>
                <a:t>client/server</a:t>
              </a:r>
            </a:p>
          </p:txBody>
        </p:sp>
      </p:grpSp>
      <p:grpSp>
        <p:nvGrpSpPr>
          <p:cNvPr id="3" name="Group 606"/>
          <p:cNvGrpSpPr>
            <a:grpSpLocks/>
          </p:cNvGrpSpPr>
          <p:nvPr/>
        </p:nvGrpSpPr>
        <p:grpSpPr bwMode="auto">
          <a:xfrm>
            <a:off x="4254500" y="2076450"/>
            <a:ext cx="2965450" cy="3355975"/>
            <a:chOff x="2680" y="1308"/>
            <a:chExt cx="1868" cy="2114"/>
          </a:xfrm>
        </p:grpSpPr>
        <p:sp>
          <p:nvSpPr>
            <p:cNvPr id="6277" name="Line 60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8" name="Line 60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9" name="Line 604"/>
            <p:cNvSpPr>
              <a:spLocks noChangeShapeType="1"/>
            </p:cNvSpPr>
            <p:nvPr/>
          </p:nvSpPr>
          <p:spPr bwMode="auto">
            <a:xfrm>
              <a:off x="3717" y="2907"/>
              <a:ext cx="831" cy="515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0" name="Text Box 605"/>
            <p:cNvSpPr txBox="1">
              <a:spLocks noChangeArrowheads="1"/>
            </p:cNvSpPr>
            <p:nvPr/>
          </p:nvSpPr>
          <p:spPr bwMode="auto">
            <a:xfrm>
              <a:off x="2680" y="1436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3300"/>
                  </a:solidFill>
                  <a:latin typeface="Comic Sans MS" pitchFamily="66" charset="0"/>
                </a:rPr>
                <a:t>peer-peer</a:t>
              </a:r>
            </a:p>
          </p:txBody>
        </p:sp>
      </p:grpSp>
      <p:sp>
        <p:nvSpPr>
          <p:cNvPr id="217695" name="Rectangle 607"/>
          <p:cNvSpPr>
            <a:spLocks noChangeArrowheads="1"/>
          </p:cNvSpPr>
          <p:nvPr/>
        </p:nvSpPr>
        <p:spPr bwMode="auto">
          <a:xfrm>
            <a:off x="333375" y="2954338"/>
            <a:ext cx="46513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client/server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model apps</a:t>
            </a:r>
            <a:endParaRPr lang="en-US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client host requests, receives service from always-on server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e.g. Web browser/server; email client/server</a:t>
            </a:r>
          </a:p>
        </p:txBody>
      </p:sp>
      <p:sp>
        <p:nvSpPr>
          <p:cNvPr id="217696" name="Rectangle 608"/>
          <p:cNvSpPr>
            <a:spLocks noChangeArrowheads="1"/>
          </p:cNvSpPr>
          <p:nvPr/>
        </p:nvSpPr>
        <p:spPr bwMode="auto">
          <a:xfrm>
            <a:off x="355600" y="4660900"/>
            <a:ext cx="465137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peer-peer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model apps:</a:t>
            </a:r>
            <a:endParaRPr lang="en-US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 minimal (or no) use of dedicated servers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e.g. Skype,  </a:t>
            </a:r>
            <a:r>
              <a:rPr lang="en-US" sz="2000" dirty="0" err="1">
                <a:latin typeface="Comic Sans MS" pitchFamily="66" charset="0"/>
              </a:rPr>
              <a:t>BitTorrent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95" grpId="0"/>
      <p:bldP spid="2176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34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5851DBFC-12E1-423E-A83F-9BBCB309D3C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Network Core: Circuit Switching</a:t>
            </a:r>
            <a:endParaRPr lang="en-US" smtClean="0"/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038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network resources (e.g., bandwidth) </a:t>
            </a:r>
            <a:r>
              <a:rPr lang="en-US" smtClean="0">
                <a:solidFill>
                  <a:srgbClr val="FF0000"/>
                </a:solidFill>
              </a:rPr>
              <a:t>divided into “pieces”</a:t>
            </a:r>
            <a:endParaRPr lang="en-US" sz="2400" smtClean="0">
              <a:solidFill>
                <a:srgbClr val="FF0000"/>
              </a:solidFill>
            </a:endParaRPr>
          </a:p>
          <a:p>
            <a:r>
              <a:rPr lang="en-US" sz="2400" smtClean="0"/>
              <a:t>pieces allocated to calls</a:t>
            </a:r>
          </a:p>
          <a:p>
            <a:r>
              <a:rPr lang="en-US" sz="2400" smtClean="0"/>
              <a:t>resource piece </a:t>
            </a:r>
            <a:r>
              <a:rPr lang="en-US" sz="2400" i="1" smtClean="0">
                <a:solidFill>
                  <a:srgbClr val="FF0000"/>
                </a:solidFill>
              </a:rPr>
              <a:t>idle</a:t>
            </a:r>
            <a:r>
              <a:rPr lang="en-US" sz="2400" smtClean="0"/>
              <a:t> if not used by owning call </a:t>
            </a:r>
            <a:r>
              <a:rPr lang="en-US" sz="2400" i="1" smtClean="0"/>
              <a:t>(no sharing)</a:t>
            </a:r>
            <a:endParaRPr lang="en-US" sz="2400" smtClean="0"/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4606925" y="14859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dividing link bandwidth into “pieces”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frequency division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time division</a:t>
            </a:r>
            <a:endParaRPr lang="en-US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29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998BAFEC-071B-4DDE-B38F-74AB8AA6C63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Network Core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191000" cy="4648200"/>
          </a:xfrm>
        </p:spPr>
        <p:txBody>
          <a:bodyPr/>
          <a:lstStyle/>
          <a:p>
            <a:r>
              <a:rPr lang="en-US" sz="2400" dirty="0" smtClean="0"/>
              <a:t>mesh of interconnected routers</a:t>
            </a:r>
          </a:p>
          <a:p>
            <a:r>
              <a:rPr lang="en-US" sz="2400" i="1" u="sng" dirty="0" smtClean="0">
                <a:solidFill>
                  <a:srgbClr val="FF0000"/>
                </a:solidFill>
              </a:rPr>
              <a:t>the</a:t>
            </a:r>
            <a:r>
              <a:rPr lang="en-US" sz="2400" dirty="0" smtClean="0">
                <a:solidFill>
                  <a:srgbClr val="FF0000"/>
                </a:solidFill>
              </a:rPr>
              <a:t> fundamental question:</a:t>
            </a:r>
            <a:r>
              <a:rPr lang="en-US" sz="2400" dirty="0" smtClean="0"/>
              <a:t> how is data transferred through net?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circuit switching:</a:t>
            </a:r>
            <a:r>
              <a:rPr lang="en-US" dirty="0" smtClean="0"/>
              <a:t> dedicated circuit per call: telephone net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packet-switching:</a:t>
            </a:r>
            <a:r>
              <a:rPr lang="en-US" dirty="0" smtClean="0"/>
              <a:t> data sent thru net in discrete “chunks”</a:t>
            </a:r>
            <a:endParaRPr lang="en-US" sz="2000" dirty="0" smtClean="0"/>
          </a:p>
        </p:txBody>
      </p:sp>
      <p:sp>
        <p:nvSpPr>
          <p:cNvPr id="12296" name="Freeform 61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606425 w 828"/>
              <a:gd name="T1" fmla="*/ 47625 h 425"/>
              <a:gd name="T2" fmla="*/ 587375 w 828"/>
              <a:gd name="T3" fmla="*/ 47625 h 425"/>
              <a:gd name="T4" fmla="*/ 200025 w 828"/>
              <a:gd name="T5" fmla="*/ 50800 h 425"/>
              <a:gd name="T6" fmla="*/ 9525 w 828"/>
              <a:gd name="T7" fmla="*/ 200025 h 425"/>
              <a:gd name="T8" fmla="*/ 146050 w 828"/>
              <a:gd name="T9" fmla="*/ 434975 h 425"/>
              <a:gd name="T10" fmla="*/ 463550 w 828"/>
              <a:gd name="T11" fmla="*/ 609600 h 425"/>
              <a:gd name="T12" fmla="*/ 857250 w 828"/>
              <a:gd name="T13" fmla="*/ 660400 h 425"/>
              <a:gd name="T14" fmla="*/ 1108075 w 828"/>
              <a:gd name="T15" fmla="*/ 523875 h 425"/>
              <a:gd name="T16" fmla="*/ 1231900 w 828"/>
              <a:gd name="T17" fmla="*/ 269875 h 425"/>
              <a:gd name="T18" fmla="*/ 1257300 w 828"/>
              <a:gd name="T19" fmla="*/ 34925 h 425"/>
              <a:gd name="T20" fmla="*/ 889000 w 828"/>
              <a:gd name="T21" fmla="*/ 60325 h 425"/>
              <a:gd name="T22" fmla="*/ 606425 w 828"/>
              <a:gd name="T23" fmla="*/ 47625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Freeform 62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959057 w 765"/>
              <a:gd name="T1" fmla="*/ 22758 h 459"/>
              <a:gd name="T2" fmla="*/ 651435 w 765"/>
              <a:gd name="T3" fmla="*/ 159303 h 459"/>
              <a:gd name="T4" fmla="*/ 217145 w 765"/>
              <a:gd name="T5" fmla="*/ 227576 h 459"/>
              <a:gd name="T6" fmla="*/ 31667 w 765"/>
              <a:gd name="T7" fmla="*/ 764656 h 459"/>
              <a:gd name="T8" fmla="*/ 407147 w 765"/>
              <a:gd name="T9" fmla="*/ 1010439 h 459"/>
              <a:gd name="T10" fmla="*/ 782627 w 765"/>
              <a:gd name="T11" fmla="*/ 969475 h 459"/>
              <a:gd name="T12" fmla="*/ 1320966 w 765"/>
              <a:gd name="T13" fmla="*/ 1010439 h 459"/>
              <a:gd name="T14" fmla="*/ 1578826 w 765"/>
              <a:gd name="T15" fmla="*/ 987681 h 459"/>
              <a:gd name="T16" fmla="*/ 1700970 w 765"/>
              <a:gd name="T17" fmla="*/ 846584 h 459"/>
              <a:gd name="T18" fmla="*/ 1696446 w 765"/>
              <a:gd name="T19" fmla="*/ 359571 h 459"/>
              <a:gd name="T20" fmla="*/ 1497396 w 765"/>
              <a:gd name="T21" fmla="*/ 77376 h 459"/>
              <a:gd name="T22" fmla="*/ 959057 w 765"/>
              <a:gd name="T23" fmla="*/ 22758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Freeform 63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1028700 w 1036"/>
              <a:gd name="T1" fmla="*/ 17462 h 675"/>
              <a:gd name="T2" fmla="*/ 619125 w 1036"/>
              <a:gd name="T3" fmla="*/ 84137 h 675"/>
              <a:gd name="T4" fmla="*/ 327025 w 1036"/>
              <a:gd name="T5" fmla="*/ 204787 h 675"/>
              <a:gd name="T6" fmla="*/ 241300 w 1036"/>
              <a:gd name="T7" fmla="*/ 363537 h 675"/>
              <a:gd name="T8" fmla="*/ 34925 w 1036"/>
              <a:gd name="T9" fmla="*/ 471487 h 675"/>
              <a:gd name="T10" fmla="*/ 28575 w 1036"/>
              <a:gd name="T11" fmla="*/ 728662 h 675"/>
              <a:gd name="T12" fmla="*/ 209550 w 1036"/>
              <a:gd name="T13" fmla="*/ 776287 h 675"/>
              <a:gd name="T14" fmla="*/ 727075 w 1036"/>
              <a:gd name="T15" fmla="*/ 776287 h 675"/>
              <a:gd name="T16" fmla="*/ 949325 w 1036"/>
              <a:gd name="T17" fmla="*/ 881062 h 675"/>
              <a:gd name="T18" fmla="*/ 1193800 w 1036"/>
              <a:gd name="T19" fmla="*/ 1042987 h 675"/>
              <a:gd name="T20" fmla="*/ 1381125 w 1036"/>
              <a:gd name="T21" fmla="*/ 1049337 h 675"/>
              <a:gd name="T22" fmla="*/ 1511300 w 1036"/>
              <a:gd name="T23" fmla="*/ 957262 h 675"/>
              <a:gd name="T24" fmla="*/ 1574800 w 1036"/>
              <a:gd name="T25" fmla="*/ 706437 h 675"/>
              <a:gd name="T26" fmla="*/ 1616075 w 1036"/>
              <a:gd name="T27" fmla="*/ 461962 h 675"/>
              <a:gd name="T28" fmla="*/ 1622425 w 1036"/>
              <a:gd name="T29" fmla="*/ 169862 h 675"/>
              <a:gd name="T30" fmla="*/ 1482725 w 1036"/>
              <a:gd name="T31" fmla="*/ 26987 h 675"/>
              <a:gd name="T32" fmla="*/ 1231900 w 1036"/>
              <a:gd name="T33" fmla="*/ 4762 h 675"/>
              <a:gd name="T34" fmla="*/ 1028700 w 1036"/>
              <a:gd name="T35" fmla="*/ 17462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12920" name="Rectangle 65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21" name="AutoShape 66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12890" name="Line 68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91" name="Line 69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92" name="Line 70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93" name="Line 71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94" name="Line 72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95" name="Line 73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96" name="Line 74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97" name="Line 75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98" name="Line 76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99" name="Line 77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0" name="Line 78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1" name="Line 79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2" name="Line 80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" name="Line 81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4" name="Line 82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2916" name="Line 8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7" name="Line 8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8" name="Line 8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9" name="Line 8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88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2912" name="Line 8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3" name="Line 9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4" name="Line 9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5" name="Line 9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" name="Group 93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2908" name="Line 9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09" name="Line 9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0" name="Line 9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11" name="Line 9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2301" name="Line 100"/>
          <p:cNvSpPr>
            <a:spLocks noChangeShapeType="1"/>
          </p:cNvSpPr>
          <p:nvPr/>
        </p:nvSpPr>
        <p:spPr bwMode="auto">
          <a:xfrm flipH="1">
            <a:off x="5095875" y="2220913"/>
            <a:ext cx="936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Line 101"/>
          <p:cNvSpPr>
            <a:spLocks noChangeShapeType="1"/>
          </p:cNvSpPr>
          <p:nvPr/>
        </p:nvSpPr>
        <p:spPr bwMode="auto">
          <a:xfrm flipH="1">
            <a:off x="5062538" y="2190750"/>
            <a:ext cx="15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303" name="Picture 102" descr="imgyjavg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Oval 107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Line 108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Line 109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Rectangle 110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08" name="Oval 111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12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12887" name="Line 1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8" name="Line 1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9" name="Line 1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16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12884" name="Line 11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5" name="Line 11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6" name="Line 11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11" name="Oval 205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Line 206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Line 207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208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15" name="Oval 209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210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12881" name="Line 2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2" name="Line 2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3" name="Line 2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214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12878" name="Line 21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9" name="Line 21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0" name="Line 21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18" name="Oval 219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Line 220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Line 221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Rectangle 222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22" name="Oval 223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224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12875" name="Line 2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6" name="Line 2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7" name="Line 2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228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12872" name="Line 2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3" name="Line 2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4" name="Line 2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25" name="Line 233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6" name="Line 234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7" name="Line 235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8" name="Line 236"/>
          <p:cNvSpPr>
            <a:spLocks noChangeShapeType="1"/>
          </p:cNvSpPr>
          <p:nvPr/>
        </p:nvSpPr>
        <p:spPr bwMode="auto">
          <a:xfrm>
            <a:off x="6134100" y="3670300"/>
            <a:ext cx="701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240"/>
          <p:cNvGrpSpPr>
            <a:grpSpLocks/>
          </p:cNvGrpSpPr>
          <p:nvPr/>
        </p:nvGrpSpPr>
        <p:grpSpPr bwMode="auto">
          <a:xfrm>
            <a:off x="5426075" y="3509963"/>
            <a:ext cx="220663" cy="307975"/>
            <a:chOff x="2556" y="2689"/>
            <a:chExt cx="183" cy="255"/>
          </a:xfrm>
        </p:grpSpPr>
        <p:pic>
          <p:nvPicPr>
            <p:cNvPr id="12855" name="Picture 241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56" name="Freeform 242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>
                <a:gd name="T0" fmla="*/ 12 w 199"/>
                <a:gd name="T1" fmla="*/ 5 h 232"/>
                <a:gd name="T2" fmla="*/ 9 w 199"/>
                <a:gd name="T3" fmla="*/ 7 h 232"/>
                <a:gd name="T4" fmla="*/ 7 w 199"/>
                <a:gd name="T5" fmla="*/ 8 h 232"/>
                <a:gd name="T6" fmla="*/ 5 w 199"/>
                <a:gd name="T7" fmla="*/ 11 h 232"/>
                <a:gd name="T8" fmla="*/ 3 w 199"/>
                <a:gd name="T9" fmla="*/ 13 h 232"/>
                <a:gd name="T10" fmla="*/ 2 w 199"/>
                <a:gd name="T11" fmla="*/ 15 h 232"/>
                <a:gd name="T12" fmla="*/ 1 w 199"/>
                <a:gd name="T13" fmla="*/ 18 h 232"/>
                <a:gd name="T14" fmla="*/ 0 w 199"/>
                <a:gd name="T15" fmla="*/ 21 h 232"/>
                <a:gd name="T16" fmla="*/ 0 w 199"/>
                <a:gd name="T17" fmla="*/ 24 h 232"/>
                <a:gd name="T18" fmla="*/ 0 w 199"/>
                <a:gd name="T19" fmla="*/ 28 h 232"/>
                <a:gd name="T20" fmla="*/ 2 w 199"/>
                <a:gd name="T21" fmla="*/ 31 h 232"/>
                <a:gd name="T22" fmla="*/ 4 w 199"/>
                <a:gd name="T23" fmla="*/ 34 h 232"/>
                <a:gd name="T24" fmla="*/ 7 w 199"/>
                <a:gd name="T25" fmla="*/ 36 h 232"/>
                <a:gd name="T26" fmla="*/ 11 w 199"/>
                <a:gd name="T27" fmla="*/ 38 h 232"/>
                <a:gd name="T28" fmla="*/ 15 w 199"/>
                <a:gd name="T29" fmla="*/ 39 h 232"/>
                <a:gd name="T30" fmla="*/ 18 w 199"/>
                <a:gd name="T31" fmla="*/ 39 h 232"/>
                <a:gd name="T32" fmla="*/ 22 w 199"/>
                <a:gd name="T33" fmla="*/ 38 h 232"/>
                <a:gd name="T34" fmla="*/ 23 w 199"/>
                <a:gd name="T35" fmla="*/ 38 h 232"/>
                <a:gd name="T36" fmla="*/ 24 w 199"/>
                <a:gd name="T37" fmla="*/ 38 h 232"/>
                <a:gd name="T38" fmla="*/ 24 w 199"/>
                <a:gd name="T39" fmla="*/ 37 h 232"/>
                <a:gd name="T40" fmla="*/ 25 w 199"/>
                <a:gd name="T41" fmla="*/ 37 h 232"/>
                <a:gd name="T42" fmla="*/ 24 w 199"/>
                <a:gd name="T43" fmla="*/ 36 h 232"/>
                <a:gd name="T44" fmla="*/ 23 w 199"/>
                <a:gd name="T45" fmla="*/ 35 h 232"/>
                <a:gd name="T46" fmla="*/ 22 w 199"/>
                <a:gd name="T47" fmla="*/ 34 h 232"/>
                <a:gd name="T48" fmla="*/ 21 w 199"/>
                <a:gd name="T49" fmla="*/ 34 h 232"/>
                <a:gd name="T50" fmla="*/ 19 w 199"/>
                <a:gd name="T51" fmla="*/ 33 h 232"/>
                <a:gd name="T52" fmla="*/ 17 w 199"/>
                <a:gd name="T53" fmla="*/ 33 h 232"/>
                <a:gd name="T54" fmla="*/ 16 w 199"/>
                <a:gd name="T55" fmla="*/ 32 h 232"/>
                <a:gd name="T56" fmla="*/ 14 w 199"/>
                <a:gd name="T57" fmla="*/ 32 h 232"/>
                <a:gd name="T58" fmla="*/ 12 w 199"/>
                <a:gd name="T59" fmla="*/ 31 h 232"/>
                <a:gd name="T60" fmla="*/ 10 w 199"/>
                <a:gd name="T61" fmla="*/ 31 h 232"/>
                <a:gd name="T62" fmla="*/ 9 w 199"/>
                <a:gd name="T63" fmla="*/ 30 h 232"/>
                <a:gd name="T64" fmla="*/ 7 w 199"/>
                <a:gd name="T65" fmla="*/ 28 h 232"/>
                <a:gd name="T66" fmla="*/ 7 w 199"/>
                <a:gd name="T67" fmla="*/ 22 h 232"/>
                <a:gd name="T68" fmla="*/ 8 w 199"/>
                <a:gd name="T69" fmla="*/ 16 h 232"/>
                <a:gd name="T70" fmla="*/ 11 w 199"/>
                <a:gd name="T71" fmla="*/ 12 h 232"/>
                <a:gd name="T72" fmla="*/ 16 w 199"/>
                <a:gd name="T73" fmla="*/ 8 h 232"/>
                <a:gd name="T74" fmla="*/ 20 w 199"/>
                <a:gd name="T75" fmla="*/ 6 h 232"/>
                <a:gd name="T76" fmla="*/ 25 w 199"/>
                <a:gd name="T77" fmla="*/ 4 h 232"/>
                <a:gd name="T78" fmla="*/ 30 w 199"/>
                <a:gd name="T79" fmla="*/ 2 h 232"/>
                <a:gd name="T80" fmla="*/ 33 w 199"/>
                <a:gd name="T81" fmla="*/ 1 h 232"/>
                <a:gd name="T82" fmla="*/ 31 w 199"/>
                <a:gd name="T83" fmla="*/ 0 h 232"/>
                <a:gd name="T84" fmla="*/ 29 w 199"/>
                <a:gd name="T85" fmla="*/ 0 h 232"/>
                <a:gd name="T86" fmla="*/ 26 w 199"/>
                <a:gd name="T87" fmla="*/ 0 h 232"/>
                <a:gd name="T88" fmla="*/ 23 w 199"/>
                <a:gd name="T89" fmla="*/ 1 h 232"/>
                <a:gd name="T90" fmla="*/ 20 w 199"/>
                <a:gd name="T91" fmla="*/ 2 h 232"/>
                <a:gd name="T92" fmla="*/ 17 w 199"/>
                <a:gd name="T93" fmla="*/ 3 h 232"/>
                <a:gd name="T94" fmla="*/ 14 w 199"/>
                <a:gd name="T95" fmla="*/ 4 h 232"/>
                <a:gd name="T96" fmla="*/ 12 w 199"/>
                <a:gd name="T97" fmla="*/ 5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57" name="Freeform 243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>
                <a:gd name="T0" fmla="*/ 19 w 128"/>
                <a:gd name="T1" fmla="*/ 10 h 180"/>
                <a:gd name="T2" fmla="*/ 19 w 128"/>
                <a:gd name="T3" fmla="*/ 13 h 180"/>
                <a:gd name="T4" fmla="*/ 19 w 128"/>
                <a:gd name="T5" fmla="*/ 16 h 180"/>
                <a:gd name="T6" fmla="*/ 18 w 128"/>
                <a:gd name="T7" fmla="*/ 18 h 180"/>
                <a:gd name="T8" fmla="*/ 16 w 128"/>
                <a:gd name="T9" fmla="*/ 20 h 180"/>
                <a:gd name="T10" fmla="*/ 13 w 128"/>
                <a:gd name="T11" fmla="*/ 22 h 180"/>
                <a:gd name="T12" fmla="*/ 10 w 128"/>
                <a:gd name="T13" fmla="*/ 24 h 180"/>
                <a:gd name="T14" fmla="*/ 8 w 128"/>
                <a:gd name="T15" fmla="*/ 26 h 180"/>
                <a:gd name="T16" fmla="*/ 5 w 128"/>
                <a:gd name="T17" fmla="*/ 27 h 180"/>
                <a:gd name="T18" fmla="*/ 5 w 128"/>
                <a:gd name="T19" fmla="*/ 28 h 180"/>
                <a:gd name="T20" fmla="*/ 5 w 128"/>
                <a:gd name="T21" fmla="*/ 28 h 180"/>
                <a:gd name="T22" fmla="*/ 5 w 128"/>
                <a:gd name="T23" fmla="*/ 29 h 180"/>
                <a:gd name="T24" fmla="*/ 5 w 128"/>
                <a:gd name="T25" fmla="*/ 30 h 180"/>
                <a:gd name="T26" fmla="*/ 6 w 128"/>
                <a:gd name="T27" fmla="*/ 30 h 180"/>
                <a:gd name="T28" fmla="*/ 6 w 128"/>
                <a:gd name="T29" fmla="*/ 30 h 180"/>
                <a:gd name="T30" fmla="*/ 6 w 128"/>
                <a:gd name="T31" fmla="*/ 30 h 180"/>
                <a:gd name="T32" fmla="*/ 7 w 128"/>
                <a:gd name="T33" fmla="*/ 30 h 180"/>
                <a:gd name="T34" fmla="*/ 10 w 128"/>
                <a:gd name="T35" fmla="*/ 28 h 180"/>
                <a:gd name="T36" fmla="*/ 13 w 128"/>
                <a:gd name="T37" fmla="*/ 26 h 180"/>
                <a:gd name="T38" fmla="*/ 16 w 128"/>
                <a:gd name="T39" fmla="*/ 24 h 180"/>
                <a:gd name="T40" fmla="*/ 19 w 128"/>
                <a:gd name="T41" fmla="*/ 22 h 180"/>
                <a:gd name="T42" fmla="*/ 21 w 128"/>
                <a:gd name="T43" fmla="*/ 19 h 180"/>
                <a:gd name="T44" fmla="*/ 22 w 128"/>
                <a:gd name="T45" fmla="*/ 16 h 180"/>
                <a:gd name="T46" fmla="*/ 22 w 128"/>
                <a:gd name="T47" fmla="*/ 13 h 180"/>
                <a:gd name="T48" fmla="*/ 21 w 128"/>
                <a:gd name="T49" fmla="*/ 9 h 180"/>
                <a:gd name="T50" fmla="*/ 19 w 128"/>
                <a:gd name="T51" fmla="*/ 7 h 180"/>
                <a:gd name="T52" fmla="*/ 17 w 128"/>
                <a:gd name="T53" fmla="*/ 4 h 180"/>
                <a:gd name="T54" fmla="*/ 14 w 128"/>
                <a:gd name="T55" fmla="*/ 2 h 180"/>
                <a:gd name="T56" fmla="*/ 10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1 h 180"/>
                <a:gd name="T66" fmla="*/ 2 w 128"/>
                <a:gd name="T67" fmla="*/ 2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4 h 180"/>
                <a:gd name="T74" fmla="*/ 13 w 128"/>
                <a:gd name="T75" fmla="*/ 5 h 180"/>
                <a:gd name="T76" fmla="*/ 15 w 128"/>
                <a:gd name="T77" fmla="*/ 6 h 180"/>
                <a:gd name="T78" fmla="*/ 17 w 128"/>
                <a:gd name="T79" fmla="*/ 8 h 180"/>
                <a:gd name="T80" fmla="*/ 19 w 128"/>
                <a:gd name="T81" fmla="*/ 1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58" name="Freeform 244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>
                <a:gd name="T0" fmla="*/ 17 w 322"/>
                <a:gd name="T1" fmla="*/ 12 h 378"/>
                <a:gd name="T2" fmla="*/ 9 w 322"/>
                <a:gd name="T3" fmla="*/ 19 h 378"/>
                <a:gd name="T4" fmla="*/ 3 w 322"/>
                <a:gd name="T5" fmla="*/ 28 h 378"/>
                <a:gd name="T6" fmla="*/ 0 w 322"/>
                <a:gd name="T7" fmla="*/ 38 h 378"/>
                <a:gd name="T8" fmla="*/ 1 w 322"/>
                <a:gd name="T9" fmla="*/ 44 h 378"/>
                <a:gd name="T10" fmla="*/ 2 w 322"/>
                <a:gd name="T11" fmla="*/ 47 h 378"/>
                <a:gd name="T12" fmla="*/ 3 w 322"/>
                <a:gd name="T13" fmla="*/ 50 h 378"/>
                <a:gd name="T14" fmla="*/ 5 w 322"/>
                <a:gd name="T15" fmla="*/ 52 h 378"/>
                <a:gd name="T16" fmla="*/ 9 w 322"/>
                <a:gd name="T17" fmla="*/ 54 h 378"/>
                <a:gd name="T18" fmla="*/ 14 w 322"/>
                <a:gd name="T19" fmla="*/ 56 h 378"/>
                <a:gd name="T20" fmla="*/ 20 w 322"/>
                <a:gd name="T21" fmla="*/ 58 h 378"/>
                <a:gd name="T22" fmla="*/ 25 w 322"/>
                <a:gd name="T23" fmla="*/ 60 h 378"/>
                <a:gd name="T24" fmla="*/ 31 w 322"/>
                <a:gd name="T25" fmla="*/ 61 h 378"/>
                <a:gd name="T26" fmla="*/ 37 w 322"/>
                <a:gd name="T27" fmla="*/ 62 h 378"/>
                <a:gd name="T28" fmla="*/ 43 w 322"/>
                <a:gd name="T29" fmla="*/ 62 h 378"/>
                <a:gd name="T30" fmla="*/ 48 w 322"/>
                <a:gd name="T31" fmla="*/ 63 h 378"/>
                <a:gd name="T32" fmla="*/ 52 w 322"/>
                <a:gd name="T33" fmla="*/ 63 h 378"/>
                <a:gd name="T34" fmla="*/ 54 w 322"/>
                <a:gd name="T35" fmla="*/ 62 h 378"/>
                <a:gd name="T36" fmla="*/ 54 w 322"/>
                <a:gd name="T37" fmla="*/ 60 h 378"/>
                <a:gd name="T38" fmla="*/ 53 w 322"/>
                <a:gd name="T39" fmla="*/ 59 h 378"/>
                <a:gd name="T40" fmla="*/ 49 w 322"/>
                <a:gd name="T41" fmla="*/ 58 h 378"/>
                <a:gd name="T42" fmla="*/ 44 w 322"/>
                <a:gd name="T43" fmla="*/ 57 h 378"/>
                <a:gd name="T44" fmla="*/ 39 w 322"/>
                <a:gd name="T45" fmla="*/ 56 h 378"/>
                <a:gd name="T46" fmla="*/ 34 w 322"/>
                <a:gd name="T47" fmla="*/ 55 h 378"/>
                <a:gd name="T48" fmla="*/ 29 w 322"/>
                <a:gd name="T49" fmla="*/ 54 h 378"/>
                <a:gd name="T50" fmla="*/ 23 w 322"/>
                <a:gd name="T51" fmla="*/ 53 h 378"/>
                <a:gd name="T52" fmla="*/ 18 w 322"/>
                <a:gd name="T53" fmla="*/ 52 h 378"/>
                <a:gd name="T54" fmla="*/ 13 w 322"/>
                <a:gd name="T55" fmla="*/ 50 h 378"/>
                <a:gd name="T56" fmla="*/ 9 w 322"/>
                <a:gd name="T57" fmla="*/ 47 h 378"/>
                <a:gd name="T58" fmla="*/ 6 w 322"/>
                <a:gd name="T59" fmla="*/ 43 h 378"/>
                <a:gd name="T60" fmla="*/ 6 w 322"/>
                <a:gd name="T61" fmla="*/ 39 h 378"/>
                <a:gd name="T62" fmla="*/ 6 w 322"/>
                <a:gd name="T63" fmla="*/ 33 h 378"/>
                <a:gd name="T64" fmla="*/ 9 w 322"/>
                <a:gd name="T65" fmla="*/ 28 h 378"/>
                <a:gd name="T66" fmla="*/ 12 w 322"/>
                <a:gd name="T67" fmla="*/ 23 h 378"/>
                <a:gd name="T68" fmla="*/ 16 w 322"/>
                <a:gd name="T69" fmla="*/ 18 h 378"/>
                <a:gd name="T70" fmla="*/ 21 w 322"/>
                <a:gd name="T71" fmla="*/ 14 h 378"/>
                <a:gd name="T72" fmla="*/ 26 w 322"/>
                <a:gd name="T73" fmla="*/ 9 h 378"/>
                <a:gd name="T74" fmla="*/ 33 w 322"/>
                <a:gd name="T75" fmla="*/ 6 h 378"/>
                <a:gd name="T76" fmla="*/ 40 w 322"/>
                <a:gd name="T77" fmla="*/ 3 h 378"/>
                <a:gd name="T78" fmla="*/ 44 w 322"/>
                <a:gd name="T79" fmla="*/ 1 h 378"/>
                <a:gd name="T80" fmla="*/ 43 w 322"/>
                <a:gd name="T81" fmla="*/ 0 h 378"/>
                <a:gd name="T82" fmla="*/ 37 w 322"/>
                <a:gd name="T83" fmla="*/ 1 h 378"/>
                <a:gd name="T84" fmla="*/ 30 w 322"/>
                <a:gd name="T85" fmla="*/ 3 h 378"/>
                <a:gd name="T86" fmla="*/ 24 w 322"/>
                <a:gd name="T87" fmla="*/ 6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59" name="Freeform 245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>
                <a:gd name="T0" fmla="*/ 39 w 283"/>
                <a:gd name="T1" fmla="*/ 13 h 252"/>
                <a:gd name="T2" fmla="*/ 41 w 283"/>
                <a:gd name="T3" fmla="*/ 15 h 252"/>
                <a:gd name="T4" fmla="*/ 43 w 283"/>
                <a:gd name="T5" fmla="*/ 18 h 252"/>
                <a:gd name="T6" fmla="*/ 43 w 283"/>
                <a:gd name="T7" fmla="*/ 21 h 252"/>
                <a:gd name="T8" fmla="*/ 43 w 283"/>
                <a:gd name="T9" fmla="*/ 24 h 252"/>
                <a:gd name="T10" fmla="*/ 43 w 283"/>
                <a:gd name="T11" fmla="*/ 26 h 252"/>
                <a:gd name="T12" fmla="*/ 42 w 283"/>
                <a:gd name="T13" fmla="*/ 28 h 252"/>
                <a:gd name="T14" fmla="*/ 41 w 283"/>
                <a:gd name="T15" fmla="*/ 31 h 252"/>
                <a:gd name="T16" fmla="*/ 39 w 283"/>
                <a:gd name="T17" fmla="*/ 32 h 252"/>
                <a:gd name="T18" fmla="*/ 37 w 283"/>
                <a:gd name="T19" fmla="*/ 34 h 252"/>
                <a:gd name="T20" fmla="*/ 36 w 283"/>
                <a:gd name="T21" fmla="*/ 36 h 252"/>
                <a:gd name="T22" fmla="*/ 34 w 283"/>
                <a:gd name="T23" fmla="*/ 37 h 252"/>
                <a:gd name="T24" fmla="*/ 32 w 283"/>
                <a:gd name="T25" fmla="*/ 39 h 252"/>
                <a:gd name="T26" fmla="*/ 32 w 283"/>
                <a:gd name="T27" fmla="*/ 40 h 252"/>
                <a:gd name="T28" fmla="*/ 32 w 283"/>
                <a:gd name="T29" fmla="*/ 40 h 252"/>
                <a:gd name="T30" fmla="*/ 32 w 283"/>
                <a:gd name="T31" fmla="*/ 41 h 252"/>
                <a:gd name="T32" fmla="*/ 32 w 283"/>
                <a:gd name="T33" fmla="*/ 41 h 252"/>
                <a:gd name="T34" fmla="*/ 33 w 283"/>
                <a:gd name="T35" fmla="*/ 42 h 252"/>
                <a:gd name="T36" fmla="*/ 34 w 283"/>
                <a:gd name="T37" fmla="*/ 42 h 252"/>
                <a:gd name="T38" fmla="*/ 34 w 283"/>
                <a:gd name="T39" fmla="*/ 42 h 252"/>
                <a:gd name="T40" fmla="*/ 35 w 283"/>
                <a:gd name="T41" fmla="*/ 41 h 252"/>
                <a:gd name="T42" fmla="*/ 39 w 283"/>
                <a:gd name="T43" fmla="*/ 39 h 252"/>
                <a:gd name="T44" fmla="*/ 42 w 283"/>
                <a:gd name="T45" fmla="*/ 36 h 252"/>
                <a:gd name="T46" fmla="*/ 45 w 283"/>
                <a:gd name="T47" fmla="*/ 32 h 252"/>
                <a:gd name="T48" fmla="*/ 46 w 283"/>
                <a:gd name="T49" fmla="*/ 28 h 252"/>
                <a:gd name="T50" fmla="*/ 47 w 283"/>
                <a:gd name="T51" fmla="*/ 24 h 252"/>
                <a:gd name="T52" fmla="*/ 47 w 283"/>
                <a:gd name="T53" fmla="*/ 19 h 252"/>
                <a:gd name="T54" fmla="*/ 45 w 283"/>
                <a:gd name="T55" fmla="*/ 15 h 252"/>
                <a:gd name="T56" fmla="*/ 42 w 283"/>
                <a:gd name="T57" fmla="*/ 12 h 252"/>
                <a:gd name="T58" fmla="*/ 40 w 283"/>
                <a:gd name="T59" fmla="*/ 10 h 252"/>
                <a:gd name="T60" fmla="*/ 37 w 283"/>
                <a:gd name="T61" fmla="*/ 8 h 252"/>
                <a:gd name="T62" fmla="*/ 34 w 283"/>
                <a:gd name="T63" fmla="*/ 7 h 252"/>
                <a:gd name="T64" fmla="*/ 31 w 283"/>
                <a:gd name="T65" fmla="*/ 5 h 252"/>
                <a:gd name="T66" fmla="*/ 27 w 283"/>
                <a:gd name="T67" fmla="*/ 4 h 252"/>
                <a:gd name="T68" fmla="*/ 24 w 283"/>
                <a:gd name="T69" fmla="*/ 3 h 252"/>
                <a:gd name="T70" fmla="*/ 20 w 283"/>
                <a:gd name="T71" fmla="*/ 2 h 252"/>
                <a:gd name="T72" fmla="*/ 17 w 283"/>
                <a:gd name="T73" fmla="*/ 1 h 252"/>
                <a:gd name="T74" fmla="*/ 14 w 283"/>
                <a:gd name="T75" fmla="*/ 1 h 252"/>
                <a:gd name="T76" fmla="*/ 11 w 283"/>
                <a:gd name="T77" fmla="*/ 0 h 252"/>
                <a:gd name="T78" fmla="*/ 8 w 283"/>
                <a:gd name="T79" fmla="*/ 0 h 252"/>
                <a:gd name="T80" fmla="*/ 6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4 w 283"/>
                <a:gd name="T93" fmla="*/ 1 h 252"/>
                <a:gd name="T94" fmla="*/ 6 w 283"/>
                <a:gd name="T95" fmla="*/ 2 h 252"/>
                <a:gd name="T96" fmla="*/ 9 w 283"/>
                <a:gd name="T97" fmla="*/ 2 h 252"/>
                <a:gd name="T98" fmla="*/ 11 w 283"/>
                <a:gd name="T99" fmla="*/ 3 h 252"/>
                <a:gd name="T100" fmla="*/ 14 w 283"/>
                <a:gd name="T101" fmla="*/ 3 h 252"/>
                <a:gd name="T102" fmla="*/ 16 w 283"/>
                <a:gd name="T103" fmla="*/ 4 h 252"/>
                <a:gd name="T104" fmla="*/ 19 w 283"/>
                <a:gd name="T105" fmla="*/ 4 h 252"/>
                <a:gd name="T106" fmla="*/ 21 w 283"/>
                <a:gd name="T107" fmla="*/ 5 h 252"/>
                <a:gd name="T108" fmla="*/ 24 w 283"/>
                <a:gd name="T109" fmla="*/ 6 h 252"/>
                <a:gd name="T110" fmla="*/ 27 w 283"/>
                <a:gd name="T111" fmla="*/ 7 h 252"/>
                <a:gd name="T112" fmla="*/ 29 w 283"/>
                <a:gd name="T113" fmla="*/ 8 h 252"/>
                <a:gd name="T114" fmla="*/ 32 w 283"/>
                <a:gd name="T115" fmla="*/ 9 h 252"/>
                <a:gd name="T116" fmla="*/ 35 w 283"/>
                <a:gd name="T117" fmla="*/ 10 h 252"/>
                <a:gd name="T118" fmla="*/ 37 w 283"/>
                <a:gd name="T119" fmla="*/ 11 h 252"/>
                <a:gd name="T120" fmla="*/ 39 w 283"/>
                <a:gd name="T121" fmla="*/ 13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0" name="Freeform 246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>
                <a:gd name="T0" fmla="*/ 0 w 114"/>
                <a:gd name="T1" fmla="*/ 21 h 238"/>
                <a:gd name="T2" fmla="*/ 0 w 114"/>
                <a:gd name="T3" fmla="*/ 24 h 238"/>
                <a:gd name="T4" fmla="*/ 1 w 114"/>
                <a:gd name="T5" fmla="*/ 28 h 238"/>
                <a:gd name="T6" fmla="*/ 2 w 114"/>
                <a:gd name="T7" fmla="*/ 30 h 238"/>
                <a:gd name="T8" fmla="*/ 4 w 114"/>
                <a:gd name="T9" fmla="*/ 33 h 238"/>
                <a:gd name="T10" fmla="*/ 6 w 114"/>
                <a:gd name="T11" fmla="*/ 35 h 238"/>
                <a:gd name="T12" fmla="*/ 9 w 114"/>
                <a:gd name="T13" fmla="*/ 37 h 238"/>
                <a:gd name="T14" fmla="*/ 12 w 114"/>
                <a:gd name="T15" fmla="*/ 38 h 238"/>
                <a:gd name="T16" fmla="*/ 15 w 114"/>
                <a:gd name="T17" fmla="*/ 39 h 238"/>
                <a:gd name="T18" fmla="*/ 16 w 114"/>
                <a:gd name="T19" fmla="*/ 39 h 238"/>
                <a:gd name="T20" fmla="*/ 17 w 114"/>
                <a:gd name="T21" fmla="*/ 39 h 238"/>
                <a:gd name="T22" fmla="*/ 18 w 114"/>
                <a:gd name="T23" fmla="*/ 38 h 238"/>
                <a:gd name="T24" fmla="*/ 19 w 114"/>
                <a:gd name="T25" fmla="*/ 37 h 238"/>
                <a:gd name="T26" fmla="*/ 19 w 114"/>
                <a:gd name="T27" fmla="*/ 36 h 238"/>
                <a:gd name="T28" fmla="*/ 18 w 114"/>
                <a:gd name="T29" fmla="*/ 35 h 238"/>
                <a:gd name="T30" fmla="*/ 18 w 114"/>
                <a:gd name="T31" fmla="*/ 35 h 238"/>
                <a:gd name="T32" fmla="*/ 17 w 114"/>
                <a:gd name="T33" fmla="*/ 34 h 238"/>
                <a:gd name="T34" fmla="*/ 14 w 114"/>
                <a:gd name="T35" fmla="*/ 33 h 238"/>
                <a:gd name="T36" fmla="*/ 11 w 114"/>
                <a:gd name="T37" fmla="*/ 32 h 238"/>
                <a:gd name="T38" fmla="*/ 8 w 114"/>
                <a:gd name="T39" fmla="*/ 29 h 238"/>
                <a:gd name="T40" fmla="*/ 7 w 114"/>
                <a:gd name="T41" fmla="*/ 27 h 238"/>
                <a:gd name="T42" fmla="*/ 5 w 114"/>
                <a:gd name="T43" fmla="*/ 24 h 238"/>
                <a:gd name="T44" fmla="*/ 5 w 114"/>
                <a:gd name="T45" fmla="*/ 21 h 238"/>
                <a:gd name="T46" fmla="*/ 5 w 114"/>
                <a:gd name="T47" fmla="*/ 18 h 238"/>
                <a:gd name="T48" fmla="*/ 6 w 114"/>
                <a:gd name="T49" fmla="*/ 15 h 238"/>
                <a:gd name="T50" fmla="*/ 7 w 114"/>
                <a:gd name="T51" fmla="*/ 12 h 238"/>
                <a:gd name="T52" fmla="*/ 9 w 114"/>
                <a:gd name="T53" fmla="*/ 10 h 238"/>
                <a:gd name="T54" fmla="*/ 10 w 114"/>
                <a:gd name="T55" fmla="*/ 8 h 238"/>
                <a:gd name="T56" fmla="*/ 12 w 114"/>
                <a:gd name="T57" fmla="*/ 6 h 238"/>
                <a:gd name="T58" fmla="*/ 14 w 114"/>
                <a:gd name="T59" fmla="*/ 5 h 238"/>
                <a:gd name="T60" fmla="*/ 16 w 114"/>
                <a:gd name="T61" fmla="*/ 3 h 238"/>
                <a:gd name="T62" fmla="*/ 18 w 114"/>
                <a:gd name="T63" fmla="*/ 1 h 238"/>
                <a:gd name="T64" fmla="*/ 19 w 114"/>
                <a:gd name="T65" fmla="*/ 0 h 238"/>
                <a:gd name="T66" fmla="*/ 18 w 114"/>
                <a:gd name="T67" fmla="*/ 0 h 238"/>
                <a:gd name="T68" fmla="*/ 16 w 114"/>
                <a:gd name="T69" fmla="*/ 1 h 238"/>
                <a:gd name="T70" fmla="*/ 13 w 114"/>
                <a:gd name="T71" fmla="*/ 3 h 238"/>
                <a:gd name="T72" fmla="*/ 9 w 114"/>
                <a:gd name="T73" fmla="*/ 6 h 238"/>
                <a:gd name="T74" fmla="*/ 6 w 114"/>
                <a:gd name="T75" fmla="*/ 9 h 238"/>
                <a:gd name="T76" fmla="*/ 3 w 114"/>
                <a:gd name="T77" fmla="*/ 13 h 238"/>
                <a:gd name="T78" fmla="*/ 1 w 114"/>
                <a:gd name="T79" fmla="*/ 17 h 238"/>
                <a:gd name="T80" fmla="*/ 0 w 114"/>
                <a:gd name="T81" fmla="*/ 21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1" name="Freeform 247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>
                <a:gd name="T0" fmla="*/ 35 w 246"/>
                <a:gd name="T1" fmla="*/ 21 h 310"/>
                <a:gd name="T2" fmla="*/ 37 w 246"/>
                <a:gd name="T3" fmla="*/ 24 h 310"/>
                <a:gd name="T4" fmla="*/ 38 w 246"/>
                <a:gd name="T5" fmla="*/ 28 h 310"/>
                <a:gd name="T6" fmla="*/ 37 w 246"/>
                <a:gd name="T7" fmla="*/ 31 h 310"/>
                <a:gd name="T8" fmla="*/ 35 w 246"/>
                <a:gd name="T9" fmla="*/ 35 h 310"/>
                <a:gd name="T10" fmla="*/ 31 w 246"/>
                <a:gd name="T11" fmla="*/ 38 h 310"/>
                <a:gd name="T12" fmla="*/ 28 w 246"/>
                <a:gd name="T13" fmla="*/ 41 h 310"/>
                <a:gd name="T14" fmla="*/ 24 w 246"/>
                <a:gd name="T15" fmla="*/ 44 h 310"/>
                <a:gd name="T16" fmla="*/ 22 w 246"/>
                <a:gd name="T17" fmla="*/ 47 h 310"/>
                <a:gd name="T18" fmla="*/ 21 w 246"/>
                <a:gd name="T19" fmla="*/ 48 h 310"/>
                <a:gd name="T20" fmla="*/ 20 w 246"/>
                <a:gd name="T21" fmla="*/ 50 h 310"/>
                <a:gd name="T22" fmla="*/ 20 w 246"/>
                <a:gd name="T23" fmla="*/ 51 h 310"/>
                <a:gd name="T24" fmla="*/ 22 w 246"/>
                <a:gd name="T25" fmla="*/ 52 h 310"/>
                <a:gd name="T26" fmla="*/ 23 w 246"/>
                <a:gd name="T27" fmla="*/ 52 h 310"/>
                <a:gd name="T28" fmla="*/ 26 w 246"/>
                <a:gd name="T29" fmla="*/ 49 h 310"/>
                <a:gd name="T30" fmla="*/ 30 w 246"/>
                <a:gd name="T31" fmla="*/ 45 h 310"/>
                <a:gd name="T32" fmla="*/ 35 w 246"/>
                <a:gd name="T33" fmla="*/ 41 h 310"/>
                <a:gd name="T34" fmla="*/ 39 w 246"/>
                <a:gd name="T35" fmla="*/ 37 h 310"/>
                <a:gd name="T36" fmla="*/ 41 w 246"/>
                <a:gd name="T37" fmla="*/ 31 h 310"/>
                <a:gd name="T38" fmla="*/ 40 w 246"/>
                <a:gd name="T39" fmla="*/ 26 h 310"/>
                <a:gd name="T40" fmla="*/ 38 w 246"/>
                <a:gd name="T41" fmla="*/ 20 h 310"/>
                <a:gd name="T42" fmla="*/ 34 w 246"/>
                <a:gd name="T43" fmla="*/ 16 h 310"/>
                <a:gd name="T44" fmla="*/ 30 w 246"/>
                <a:gd name="T45" fmla="*/ 12 h 310"/>
                <a:gd name="T46" fmla="*/ 25 w 246"/>
                <a:gd name="T47" fmla="*/ 10 h 310"/>
                <a:gd name="T48" fmla="*/ 21 w 246"/>
                <a:gd name="T49" fmla="*/ 7 h 310"/>
                <a:gd name="T50" fmla="*/ 16 w 246"/>
                <a:gd name="T51" fmla="*/ 5 h 310"/>
                <a:gd name="T52" fmla="*/ 12 w 246"/>
                <a:gd name="T53" fmla="*/ 3 h 310"/>
                <a:gd name="T54" fmla="*/ 8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5 w 246"/>
                <a:gd name="T63" fmla="*/ 2 h 310"/>
                <a:gd name="T64" fmla="*/ 9 w 246"/>
                <a:gd name="T65" fmla="*/ 4 h 310"/>
                <a:gd name="T66" fmla="*/ 13 w 246"/>
                <a:gd name="T67" fmla="*/ 6 h 310"/>
                <a:gd name="T68" fmla="*/ 18 w 246"/>
                <a:gd name="T69" fmla="*/ 9 h 310"/>
                <a:gd name="T70" fmla="*/ 22 w 246"/>
                <a:gd name="T71" fmla="*/ 12 h 310"/>
                <a:gd name="T72" fmla="*/ 27 w 246"/>
                <a:gd name="T73" fmla="*/ 15 h 310"/>
                <a:gd name="T74" fmla="*/ 31 w 246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2" name="Freeform 248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1 w 83"/>
                <a:gd name="T13" fmla="*/ 1 h 187"/>
                <a:gd name="T14" fmla="*/ 0 w 83"/>
                <a:gd name="T15" fmla="*/ 2 h 187"/>
                <a:gd name="T16" fmla="*/ 0 w 83"/>
                <a:gd name="T17" fmla="*/ 3 h 187"/>
                <a:gd name="T18" fmla="*/ 1 w 83"/>
                <a:gd name="T19" fmla="*/ 7 h 187"/>
                <a:gd name="T20" fmla="*/ 3 w 83"/>
                <a:gd name="T21" fmla="*/ 12 h 187"/>
                <a:gd name="T22" fmla="*/ 5 w 83"/>
                <a:gd name="T23" fmla="*/ 17 h 187"/>
                <a:gd name="T24" fmla="*/ 7 w 83"/>
                <a:gd name="T25" fmla="*/ 21 h 187"/>
                <a:gd name="T26" fmla="*/ 9 w 83"/>
                <a:gd name="T27" fmla="*/ 25 h 187"/>
                <a:gd name="T28" fmla="*/ 11 w 83"/>
                <a:gd name="T29" fmla="*/ 28 h 187"/>
                <a:gd name="T30" fmla="*/ 13 w 83"/>
                <a:gd name="T31" fmla="*/ 31 h 187"/>
                <a:gd name="T32" fmla="*/ 14 w 83"/>
                <a:gd name="T33" fmla="*/ 31 h 187"/>
                <a:gd name="T34" fmla="*/ 13 w 83"/>
                <a:gd name="T35" fmla="*/ 29 h 187"/>
                <a:gd name="T36" fmla="*/ 13 w 83"/>
                <a:gd name="T37" fmla="*/ 26 h 187"/>
                <a:gd name="T38" fmla="*/ 11 w 83"/>
                <a:gd name="T39" fmla="*/ 23 h 187"/>
                <a:gd name="T40" fmla="*/ 10 w 83"/>
                <a:gd name="T41" fmla="*/ 19 h 187"/>
                <a:gd name="T42" fmla="*/ 9 w 83"/>
                <a:gd name="T43" fmla="*/ 15 h 187"/>
                <a:gd name="T44" fmla="*/ 7 w 83"/>
                <a:gd name="T45" fmla="*/ 10 h 187"/>
                <a:gd name="T46" fmla="*/ 6 w 83"/>
                <a:gd name="T47" fmla="*/ 6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3" name="Freeform 249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>
                <a:gd name="T0" fmla="*/ 4 w 44"/>
                <a:gd name="T1" fmla="*/ 2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1 h 94"/>
                <a:gd name="T14" fmla="*/ 0 w 44"/>
                <a:gd name="T15" fmla="*/ 1 h 94"/>
                <a:gd name="T16" fmla="*/ 0 w 44"/>
                <a:gd name="T17" fmla="*/ 2 h 94"/>
                <a:gd name="T18" fmla="*/ 0 w 44"/>
                <a:gd name="T19" fmla="*/ 4 h 94"/>
                <a:gd name="T20" fmla="*/ 1 w 44"/>
                <a:gd name="T21" fmla="*/ 6 h 94"/>
                <a:gd name="T22" fmla="*/ 1 w 44"/>
                <a:gd name="T23" fmla="*/ 9 h 94"/>
                <a:gd name="T24" fmla="*/ 2 w 44"/>
                <a:gd name="T25" fmla="*/ 11 h 94"/>
                <a:gd name="T26" fmla="*/ 3 w 44"/>
                <a:gd name="T27" fmla="*/ 13 h 94"/>
                <a:gd name="T28" fmla="*/ 4 w 44"/>
                <a:gd name="T29" fmla="*/ 15 h 94"/>
                <a:gd name="T30" fmla="*/ 6 w 44"/>
                <a:gd name="T31" fmla="*/ 16 h 94"/>
                <a:gd name="T32" fmla="*/ 7 w 44"/>
                <a:gd name="T33" fmla="*/ 16 h 94"/>
                <a:gd name="T34" fmla="*/ 7 w 44"/>
                <a:gd name="T35" fmla="*/ 13 h 94"/>
                <a:gd name="T36" fmla="*/ 6 w 44"/>
                <a:gd name="T37" fmla="*/ 9 h 94"/>
                <a:gd name="T38" fmla="*/ 5 w 44"/>
                <a:gd name="T39" fmla="*/ 5 h 94"/>
                <a:gd name="T40" fmla="*/ 4 w 44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4" name="Freeform 250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1 h 54"/>
                <a:gd name="T12" fmla="*/ 2 w 38"/>
                <a:gd name="T13" fmla="*/ 0 h 54"/>
                <a:gd name="T14" fmla="*/ 2 w 38"/>
                <a:gd name="T15" fmla="*/ 0 h 54"/>
                <a:gd name="T16" fmla="*/ 1 w 38"/>
                <a:gd name="T17" fmla="*/ 0 h 54"/>
                <a:gd name="T18" fmla="*/ 1 w 38"/>
                <a:gd name="T19" fmla="*/ 0 h 54"/>
                <a:gd name="T20" fmla="*/ 0 w 38"/>
                <a:gd name="T21" fmla="*/ 1 h 54"/>
                <a:gd name="T22" fmla="*/ 0 w 38"/>
                <a:gd name="T23" fmla="*/ 1 h 54"/>
                <a:gd name="T24" fmla="*/ 0 w 38"/>
                <a:gd name="T25" fmla="*/ 2 h 54"/>
                <a:gd name="T26" fmla="*/ 0 w 38"/>
                <a:gd name="T27" fmla="*/ 3 h 54"/>
                <a:gd name="T28" fmla="*/ 1 w 38"/>
                <a:gd name="T29" fmla="*/ 4 h 54"/>
                <a:gd name="T30" fmla="*/ 1 w 38"/>
                <a:gd name="T31" fmla="*/ 5 h 54"/>
                <a:gd name="T32" fmla="*/ 2 w 38"/>
                <a:gd name="T33" fmla="*/ 7 h 54"/>
                <a:gd name="T34" fmla="*/ 3 w 38"/>
                <a:gd name="T35" fmla="*/ 8 h 54"/>
                <a:gd name="T36" fmla="*/ 4 w 38"/>
                <a:gd name="T37" fmla="*/ 8 h 54"/>
                <a:gd name="T38" fmla="*/ 5 w 38"/>
                <a:gd name="T39" fmla="*/ 9 h 54"/>
                <a:gd name="T40" fmla="*/ 6 w 38"/>
                <a:gd name="T41" fmla="*/ 9 h 54"/>
                <a:gd name="T42" fmla="*/ 6 w 38"/>
                <a:gd name="T43" fmla="*/ 7 h 54"/>
                <a:gd name="T44" fmla="*/ 5 w 38"/>
                <a:gd name="T45" fmla="*/ 5 h 54"/>
                <a:gd name="T46" fmla="*/ 4 w 38"/>
                <a:gd name="T47" fmla="*/ 3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5" name="Freeform 251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>
                <a:gd name="T0" fmla="*/ 6 w 52"/>
                <a:gd name="T1" fmla="*/ 4 h 36"/>
                <a:gd name="T2" fmla="*/ 7 w 52"/>
                <a:gd name="T3" fmla="*/ 4 h 36"/>
                <a:gd name="T4" fmla="*/ 8 w 52"/>
                <a:gd name="T5" fmla="*/ 3 h 36"/>
                <a:gd name="T6" fmla="*/ 8 w 52"/>
                <a:gd name="T7" fmla="*/ 3 h 36"/>
                <a:gd name="T8" fmla="*/ 8 w 52"/>
                <a:gd name="T9" fmla="*/ 2 h 36"/>
                <a:gd name="T10" fmla="*/ 8 w 52"/>
                <a:gd name="T11" fmla="*/ 1 h 36"/>
                <a:gd name="T12" fmla="*/ 7 w 52"/>
                <a:gd name="T13" fmla="*/ 0 h 36"/>
                <a:gd name="T14" fmla="*/ 6 w 52"/>
                <a:gd name="T15" fmla="*/ 0 h 36"/>
                <a:gd name="T16" fmla="*/ 6 w 52"/>
                <a:gd name="T17" fmla="*/ 0 h 36"/>
                <a:gd name="T18" fmla="*/ 5 w 52"/>
                <a:gd name="T19" fmla="*/ 0 h 36"/>
                <a:gd name="T20" fmla="*/ 4 w 52"/>
                <a:gd name="T21" fmla="*/ 0 h 36"/>
                <a:gd name="T22" fmla="*/ 3 w 52"/>
                <a:gd name="T23" fmla="*/ 1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4 h 36"/>
                <a:gd name="T30" fmla="*/ 0 w 52"/>
                <a:gd name="T31" fmla="*/ 5 h 36"/>
                <a:gd name="T32" fmla="*/ 0 w 52"/>
                <a:gd name="T33" fmla="*/ 5 h 36"/>
                <a:gd name="T34" fmla="*/ 1 w 52"/>
                <a:gd name="T35" fmla="*/ 6 h 36"/>
                <a:gd name="T36" fmla="*/ 1 w 52"/>
                <a:gd name="T37" fmla="*/ 6 h 36"/>
                <a:gd name="T38" fmla="*/ 2 w 52"/>
                <a:gd name="T39" fmla="*/ 6 h 36"/>
                <a:gd name="T40" fmla="*/ 3 w 52"/>
                <a:gd name="T41" fmla="*/ 6 h 36"/>
                <a:gd name="T42" fmla="*/ 4 w 52"/>
                <a:gd name="T43" fmla="*/ 6 h 36"/>
                <a:gd name="T44" fmla="*/ 5 w 52"/>
                <a:gd name="T45" fmla="*/ 5 h 36"/>
                <a:gd name="T46" fmla="*/ 6 w 52"/>
                <a:gd name="T47" fmla="*/ 5 h 36"/>
                <a:gd name="T48" fmla="*/ 6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6" name="Freeform 252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>
                <a:gd name="T0" fmla="*/ 12 w 198"/>
                <a:gd name="T1" fmla="*/ 6 h 236"/>
                <a:gd name="T2" fmla="*/ 10 w 198"/>
                <a:gd name="T3" fmla="*/ 8 h 236"/>
                <a:gd name="T4" fmla="*/ 8 w 198"/>
                <a:gd name="T5" fmla="*/ 10 h 236"/>
                <a:gd name="T6" fmla="*/ 6 w 198"/>
                <a:gd name="T7" fmla="*/ 12 h 236"/>
                <a:gd name="T8" fmla="*/ 4 w 198"/>
                <a:gd name="T9" fmla="*/ 14 h 236"/>
                <a:gd name="T10" fmla="*/ 2 w 198"/>
                <a:gd name="T11" fmla="*/ 17 h 236"/>
                <a:gd name="T12" fmla="*/ 1 w 198"/>
                <a:gd name="T13" fmla="*/ 19 h 236"/>
                <a:gd name="T14" fmla="*/ 0 w 198"/>
                <a:gd name="T15" fmla="*/ 21 h 236"/>
                <a:gd name="T16" fmla="*/ 0 w 198"/>
                <a:gd name="T17" fmla="*/ 24 h 236"/>
                <a:gd name="T18" fmla="*/ 0 w 198"/>
                <a:gd name="T19" fmla="*/ 28 h 236"/>
                <a:gd name="T20" fmla="*/ 2 w 198"/>
                <a:gd name="T21" fmla="*/ 31 h 236"/>
                <a:gd name="T22" fmla="*/ 4 w 198"/>
                <a:gd name="T23" fmla="*/ 34 h 236"/>
                <a:gd name="T24" fmla="*/ 7 w 198"/>
                <a:gd name="T25" fmla="*/ 36 h 236"/>
                <a:gd name="T26" fmla="*/ 11 w 198"/>
                <a:gd name="T27" fmla="*/ 38 h 236"/>
                <a:gd name="T28" fmla="*/ 15 w 198"/>
                <a:gd name="T29" fmla="*/ 39 h 236"/>
                <a:gd name="T30" fmla="*/ 18 w 198"/>
                <a:gd name="T31" fmla="*/ 39 h 236"/>
                <a:gd name="T32" fmla="*/ 22 w 198"/>
                <a:gd name="T33" fmla="*/ 38 h 236"/>
                <a:gd name="T34" fmla="*/ 23 w 198"/>
                <a:gd name="T35" fmla="*/ 38 h 236"/>
                <a:gd name="T36" fmla="*/ 24 w 198"/>
                <a:gd name="T37" fmla="*/ 38 h 236"/>
                <a:gd name="T38" fmla="*/ 24 w 198"/>
                <a:gd name="T39" fmla="*/ 37 h 236"/>
                <a:gd name="T40" fmla="*/ 24 w 198"/>
                <a:gd name="T41" fmla="*/ 37 h 236"/>
                <a:gd name="T42" fmla="*/ 24 w 198"/>
                <a:gd name="T43" fmla="*/ 36 h 236"/>
                <a:gd name="T44" fmla="*/ 24 w 198"/>
                <a:gd name="T45" fmla="*/ 36 h 236"/>
                <a:gd name="T46" fmla="*/ 23 w 198"/>
                <a:gd name="T47" fmla="*/ 36 h 236"/>
                <a:gd name="T48" fmla="*/ 22 w 198"/>
                <a:gd name="T49" fmla="*/ 36 h 236"/>
                <a:gd name="T50" fmla="*/ 21 w 198"/>
                <a:gd name="T51" fmla="*/ 36 h 236"/>
                <a:gd name="T52" fmla="*/ 20 w 198"/>
                <a:gd name="T53" fmla="*/ 36 h 236"/>
                <a:gd name="T54" fmla="*/ 19 w 198"/>
                <a:gd name="T55" fmla="*/ 36 h 236"/>
                <a:gd name="T56" fmla="*/ 18 w 198"/>
                <a:gd name="T57" fmla="*/ 36 h 236"/>
                <a:gd name="T58" fmla="*/ 16 w 198"/>
                <a:gd name="T59" fmla="*/ 36 h 236"/>
                <a:gd name="T60" fmla="*/ 15 w 198"/>
                <a:gd name="T61" fmla="*/ 36 h 236"/>
                <a:gd name="T62" fmla="*/ 13 w 198"/>
                <a:gd name="T63" fmla="*/ 35 h 236"/>
                <a:gd name="T64" fmla="*/ 10 w 198"/>
                <a:gd name="T65" fmla="*/ 35 h 236"/>
                <a:gd name="T66" fmla="*/ 8 w 198"/>
                <a:gd name="T67" fmla="*/ 34 h 236"/>
                <a:gd name="T68" fmla="*/ 7 w 198"/>
                <a:gd name="T69" fmla="*/ 33 h 236"/>
                <a:gd name="T70" fmla="*/ 5 w 198"/>
                <a:gd name="T71" fmla="*/ 31 h 236"/>
                <a:gd name="T72" fmla="*/ 3 w 198"/>
                <a:gd name="T73" fmla="*/ 29 h 236"/>
                <a:gd name="T74" fmla="*/ 2 w 198"/>
                <a:gd name="T75" fmla="*/ 26 h 236"/>
                <a:gd name="T76" fmla="*/ 3 w 198"/>
                <a:gd name="T77" fmla="*/ 23 h 236"/>
                <a:gd name="T78" fmla="*/ 4 w 198"/>
                <a:gd name="T79" fmla="*/ 20 h 236"/>
                <a:gd name="T80" fmla="*/ 5 w 198"/>
                <a:gd name="T81" fmla="*/ 18 h 236"/>
                <a:gd name="T82" fmla="*/ 7 w 198"/>
                <a:gd name="T83" fmla="*/ 16 h 236"/>
                <a:gd name="T84" fmla="*/ 8 w 198"/>
                <a:gd name="T85" fmla="*/ 14 h 236"/>
                <a:gd name="T86" fmla="*/ 10 w 198"/>
                <a:gd name="T87" fmla="*/ 12 h 236"/>
                <a:gd name="T88" fmla="*/ 13 w 198"/>
                <a:gd name="T89" fmla="*/ 10 h 236"/>
                <a:gd name="T90" fmla="*/ 16 w 198"/>
                <a:gd name="T91" fmla="*/ 8 h 236"/>
                <a:gd name="T92" fmla="*/ 18 w 198"/>
                <a:gd name="T93" fmla="*/ 6 h 236"/>
                <a:gd name="T94" fmla="*/ 21 w 198"/>
                <a:gd name="T95" fmla="*/ 5 h 236"/>
                <a:gd name="T96" fmla="*/ 24 w 198"/>
                <a:gd name="T97" fmla="*/ 4 h 236"/>
                <a:gd name="T98" fmla="*/ 26 w 198"/>
                <a:gd name="T99" fmla="*/ 3 h 236"/>
                <a:gd name="T100" fmla="*/ 29 w 198"/>
                <a:gd name="T101" fmla="*/ 2 h 236"/>
                <a:gd name="T102" fmla="*/ 31 w 198"/>
                <a:gd name="T103" fmla="*/ 2 h 236"/>
                <a:gd name="T104" fmla="*/ 33 w 198"/>
                <a:gd name="T105" fmla="*/ 1 h 236"/>
                <a:gd name="T106" fmla="*/ 32 w 198"/>
                <a:gd name="T107" fmla="*/ 0 h 236"/>
                <a:gd name="T108" fmla="*/ 30 w 198"/>
                <a:gd name="T109" fmla="*/ 0 h 236"/>
                <a:gd name="T110" fmla="*/ 27 w 198"/>
                <a:gd name="T111" fmla="*/ 0 h 236"/>
                <a:gd name="T112" fmla="*/ 24 w 198"/>
                <a:gd name="T113" fmla="*/ 1 h 236"/>
                <a:gd name="T114" fmla="*/ 21 w 198"/>
                <a:gd name="T115" fmla="*/ 2 h 236"/>
                <a:gd name="T116" fmla="*/ 17 w 198"/>
                <a:gd name="T117" fmla="*/ 3 h 236"/>
                <a:gd name="T118" fmla="*/ 15 w 198"/>
                <a:gd name="T119" fmla="*/ 5 h 236"/>
                <a:gd name="T120" fmla="*/ 12 w 198"/>
                <a:gd name="T121" fmla="*/ 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7" name="Freeform 253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>
                <a:gd name="T0" fmla="*/ 19 w 128"/>
                <a:gd name="T1" fmla="*/ 10 h 183"/>
                <a:gd name="T2" fmla="*/ 19 w 128"/>
                <a:gd name="T3" fmla="*/ 13 h 183"/>
                <a:gd name="T4" fmla="*/ 19 w 128"/>
                <a:gd name="T5" fmla="*/ 16 h 183"/>
                <a:gd name="T6" fmla="*/ 17 w 128"/>
                <a:gd name="T7" fmla="*/ 18 h 183"/>
                <a:gd name="T8" fmla="*/ 15 w 128"/>
                <a:gd name="T9" fmla="*/ 20 h 183"/>
                <a:gd name="T10" fmla="*/ 13 w 128"/>
                <a:gd name="T11" fmla="*/ 22 h 183"/>
                <a:gd name="T12" fmla="*/ 10 w 128"/>
                <a:gd name="T13" fmla="*/ 24 h 183"/>
                <a:gd name="T14" fmla="*/ 7 w 128"/>
                <a:gd name="T15" fmla="*/ 26 h 183"/>
                <a:gd name="T16" fmla="*/ 5 w 128"/>
                <a:gd name="T17" fmla="*/ 27 h 183"/>
                <a:gd name="T18" fmla="*/ 5 w 128"/>
                <a:gd name="T19" fmla="*/ 28 h 183"/>
                <a:gd name="T20" fmla="*/ 4 w 128"/>
                <a:gd name="T21" fmla="*/ 28 h 183"/>
                <a:gd name="T22" fmla="*/ 4 w 128"/>
                <a:gd name="T23" fmla="*/ 29 h 183"/>
                <a:gd name="T24" fmla="*/ 5 w 128"/>
                <a:gd name="T25" fmla="*/ 29 h 183"/>
                <a:gd name="T26" fmla="*/ 5 w 128"/>
                <a:gd name="T27" fmla="*/ 30 h 183"/>
                <a:gd name="T28" fmla="*/ 6 w 128"/>
                <a:gd name="T29" fmla="*/ 30 h 183"/>
                <a:gd name="T30" fmla="*/ 6 w 128"/>
                <a:gd name="T31" fmla="*/ 30 h 183"/>
                <a:gd name="T32" fmla="*/ 7 w 128"/>
                <a:gd name="T33" fmla="*/ 30 h 183"/>
                <a:gd name="T34" fmla="*/ 10 w 128"/>
                <a:gd name="T35" fmla="*/ 28 h 183"/>
                <a:gd name="T36" fmla="*/ 13 w 128"/>
                <a:gd name="T37" fmla="*/ 26 h 183"/>
                <a:gd name="T38" fmla="*/ 16 w 128"/>
                <a:gd name="T39" fmla="*/ 24 h 183"/>
                <a:gd name="T40" fmla="*/ 19 w 128"/>
                <a:gd name="T41" fmla="*/ 22 h 183"/>
                <a:gd name="T42" fmla="*/ 20 w 128"/>
                <a:gd name="T43" fmla="*/ 19 h 183"/>
                <a:gd name="T44" fmla="*/ 21 w 128"/>
                <a:gd name="T45" fmla="*/ 16 h 183"/>
                <a:gd name="T46" fmla="*/ 22 w 128"/>
                <a:gd name="T47" fmla="*/ 13 h 183"/>
                <a:gd name="T48" fmla="*/ 21 w 128"/>
                <a:gd name="T49" fmla="*/ 10 h 183"/>
                <a:gd name="T50" fmla="*/ 19 w 128"/>
                <a:gd name="T51" fmla="*/ 7 h 183"/>
                <a:gd name="T52" fmla="*/ 17 w 128"/>
                <a:gd name="T53" fmla="*/ 5 h 183"/>
                <a:gd name="T54" fmla="*/ 14 w 128"/>
                <a:gd name="T55" fmla="*/ 3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2 h 183"/>
                <a:gd name="T68" fmla="*/ 6 w 128"/>
                <a:gd name="T69" fmla="*/ 2 h 183"/>
                <a:gd name="T70" fmla="*/ 8 w 128"/>
                <a:gd name="T71" fmla="*/ 3 h 183"/>
                <a:gd name="T72" fmla="*/ 11 w 128"/>
                <a:gd name="T73" fmla="*/ 4 h 183"/>
                <a:gd name="T74" fmla="*/ 13 w 128"/>
                <a:gd name="T75" fmla="*/ 5 h 183"/>
                <a:gd name="T76" fmla="*/ 15 w 128"/>
                <a:gd name="T77" fmla="*/ 6 h 183"/>
                <a:gd name="T78" fmla="*/ 17 w 128"/>
                <a:gd name="T79" fmla="*/ 8 h 183"/>
                <a:gd name="T80" fmla="*/ 19 w 128"/>
                <a:gd name="T81" fmla="*/ 1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8" name="Freeform 254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>
                <a:gd name="T0" fmla="*/ 17 w 323"/>
                <a:gd name="T1" fmla="*/ 12 h 379"/>
                <a:gd name="T2" fmla="*/ 9 w 323"/>
                <a:gd name="T3" fmla="*/ 19 h 379"/>
                <a:gd name="T4" fmla="*/ 3 w 323"/>
                <a:gd name="T5" fmla="*/ 28 h 379"/>
                <a:gd name="T6" fmla="*/ 0 w 323"/>
                <a:gd name="T7" fmla="*/ 38 h 379"/>
                <a:gd name="T8" fmla="*/ 1 w 323"/>
                <a:gd name="T9" fmla="*/ 44 h 379"/>
                <a:gd name="T10" fmla="*/ 2 w 323"/>
                <a:gd name="T11" fmla="*/ 47 h 379"/>
                <a:gd name="T12" fmla="*/ 3 w 323"/>
                <a:gd name="T13" fmla="*/ 50 h 379"/>
                <a:gd name="T14" fmla="*/ 6 w 323"/>
                <a:gd name="T15" fmla="*/ 52 h 379"/>
                <a:gd name="T16" fmla="*/ 9 w 323"/>
                <a:gd name="T17" fmla="*/ 54 h 379"/>
                <a:gd name="T18" fmla="*/ 14 w 323"/>
                <a:gd name="T19" fmla="*/ 57 h 379"/>
                <a:gd name="T20" fmla="*/ 20 w 323"/>
                <a:gd name="T21" fmla="*/ 58 h 379"/>
                <a:gd name="T22" fmla="*/ 25 w 323"/>
                <a:gd name="T23" fmla="*/ 60 h 379"/>
                <a:gd name="T24" fmla="*/ 31 w 323"/>
                <a:gd name="T25" fmla="*/ 61 h 379"/>
                <a:gd name="T26" fmla="*/ 36 w 323"/>
                <a:gd name="T27" fmla="*/ 62 h 379"/>
                <a:gd name="T28" fmla="*/ 42 w 323"/>
                <a:gd name="T29" fmla="*/ 62 h 379"/>
                <a:gd name="T30" fmla="*/ 48 w 323"/>
                <a:gd name="T31" fmla="*/ 63 h 379"/>
                <a:gd name="T32" fmla="*/ 51 w 323"/>
                <a:gd name="T33" fmla="*/ 63 h 379"/>
                <a:gd name="T34" fmla="*/ 53 w 323"/>
                <a:gd name="T35" fmla="*/ 62 h 379"/>
                <a:gd name="T36" fmla="*/ 53 w 323"/>
                <a:gd name="T37" fmla="*/ 60 h 379"/>
                <a:gd name="T38" fmla="*/ 52 w 323"/>
                <a:gd name="T39" fmla="*/ 59 h 379"/>
                <a:gd name="T40" fmla="*/ 48 w 323"/>
                <a:gd name="T41" fmla="*/ 58 h 379"/>
                <a:gd name="T42" fmla="*/ 43 w 323"/>
                <a:gd name="T43" fmla="*/ 58 h 379"/>
                <a:gd name="T44" fmla="*/ 38 w 323"/>
                <a:gd name="T45" fmla="*/ 58 h 379"/>
                <a:gd name="T46" fmla="*/ 33 w 323"/>
                <a:gd name="T47" fmla="*/ 57 h 379"/>
                <a:gd name="T48" fmla="*/ 28 w 323"/>
                <a:gd name="T49" fmla="*/ 56 h 379"/>
                <a:gd name="T50" fmla="*/ 22 w 323"/>
                <a:gd name="T51" fmla="*/ 55 h 379"/>
                <a:gd name="T52" fmla="*/ 17 w 323"/>
                <a:gd name="T53" fmla="*/ 53 h 379"/>
                <a:gd name="T54" fmla="*/ 12 w 323"/>
                <a:gd name="T55" fmla="*/ 51 h 379"/>
                <a:gd name="T56" fmla="*/ 8 w 323"/>
                <a:gd name="T57" fmla="*/ 48 h 379"/>
                <a:gd name="T58" fmla="*/ 6 w 323"/>
                <a:gd name="T59" fmla="*/ 45 h 379"/>
                <a:gd name="T60" fmla="*/ 5 w 323"/>
                <a:gd name="T61" fmla="*/ 40 h 379"/>
                <a:gd name="T62" fmla="*/ 6 w 323"/>
                <a:gd name="T63" fmla="*/ 33 h 379"/>
                <a:gd name="T64" fmla="*/ 8 w 323"/>
                <a:gd name="T65" fmla="*/ 27 h 379"/>
                <a:gd name="T66" fmla="*/ 11 w 323"/>
                <a:gd name="T67" fmla="*/ 23 h 379"/>
                <a:gd name="T68" fmla="*/ 15 w 323"/>
                <a:gd name="T69" fmla="*/ 18 h 379"/>
                <a:gd name="T70" fmla="*/ 19 w 323"/>
                <a:gd name="T71" fmla="*/ 15 h 379"/>
                <a:gd name="T72" fmla="*/ 24 w 323"/>
                <a:gd name="T73" fmla="*/ 11 h 379"/>
                <a:gd name="T74" fmla="*/ 30 w 323"/>
                <a:gd name="T75" fmla="*/ 7 h 379"/>
                <a:gd name="T76" fmla="*/ 36 w 323"/>
                <a:gd name="T77" fmla="*/ 4 h 379"/>
                <a:gd name="T78" fmla="*/ 42 w 323"/>
                <a:gd name="T79" fmla="*/ 1 h 379"/>
                <a:gd name="T80" fmla="*/ 42 w 323"/>
                <a:gd name="T81" fmla="*/ 0 h 379"/>
                <a:gd name="T82" fmla="*/ 36 w 323"/>
                <a:gd name="T83" fmla="*/ 1 h 379"/>
                <a:gd name="T84" fmla="*/ 30 w 323"/>
                <a:gd name="T85" fmla="*/ 3 h 379"/>
                <a:gd name="T86" fmla="*/ 23 w 323"/>
                <a:gd name="T87" fmla="*/ 6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69" name="Freeform 255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>
                <a:gd name="T0" fmla="*/ 39 w 282"/>
                <a:gd name="T1" fmla="*/ 13 h 253"/>
                <a:gd name="T2" fmla="*/ 41 w 282"/>
                <a:gd name="T3" fmla="*/ 15 h 253"/>
                <a:gd name="T4" fmla="*/ 42 w 282"/>
                <a:gd name="T5" fmla="*/ 18 h 253"/>
                <a:gd name="T6" fmla="*/ 43 w 282"/>
                <a:gd name="T7" fmla="*/ 21 h 253"/>
                <a:gd name="T8" fmla="*/ 43 w 282"/>
                <a:gd name="T9" fmla="*/ 24 h 253"/>
                <a:gd name="T10" fmla="*/ 43 w 282"/>
                <a:gd name="T11" fmla="*/ 26 h 253"/>
                <a:gd name="T12" fmla="*/ 42 w 282"/>
                <a:gd name="T13" fmla="*/ 28 h 253"/>
                <a:gd name="T14" fmla="*/ 41 w 282"/>
                <a:gd name="T15" fmla="*/ 31 h 253"/>
                <a:gd name="T16" fmla="*/ 39 w 282"/>
                <a:gd name="T17" fmla="*/ 32 h 253"/>
                <a:gd name="T18" fmla="*/ 37 w 282"/>
                <a:gd name="T19" fmla="*/ 34 h 253"/>
                <a:gd name="T20" fmla="*/ 36 w 282"/>
                <a:gd name="T21" fmla="*/ 36 h 253"/>
                <a:gd name="T22" fmla="*/ 34 w 282"/>
                <a:gd name="T23" fmla="*/ 37 h 253"/>
                <a:gd name="T24" fmla="*/ 32 w 282"/>
                <a:gd name="T25" fmla="*/ 39 h 253"/>
                <a:gd name="T26" fmla="*/ 32 w 282"/>
                <a:gd name="T27" fmla="*/ 40 h 253"/>
                <a:gd name="T28" fmla="*/ 32 w 282"/>
                <a:gd name="T29" fmla="*/ 40 h 253"/>
                <a:gd name="T30" fmla="*/ 32 w 282"/>
                <a:gd name="T31" fmla="*/ 41 h 253"/>
                <a:gd name="T32" fmla="*/ 32 w 282"/>
                <a:gd name="T33" fmla="*/ 41 h 253"/>
                <a:gd name="T34" fmla="*/ 33 w 282"/>
                <a:gd name="T35" fmla="*/ 42 h 253"/>
                <a:gd name="T36" fmla="*/ 33 w 282"/>
                <a:gd name="T37" fmla="*/ 42 h 253"/>
                <a:gd name="T38" fmla="*/ 34 w 282"/>
                <a:gd name="T39" fmla="*/ 42 h 253"/>
                <a:gd name="T40" fmla="*/ 35 w 282"/>
                <a:gd name="T41" fmla="*/ 41 h 253"/>
                <a:gd name="T42" fmla="*/ 39 w 282"/>
                <a:gd name="T43" fmla="*/ 39 h 253"/>
                <a:gd name="T44" fmla="*/ 42 w 282"/>
                <a:gd name="T45" fmla="*/ 36 h 253"/>
                <a:gd name="T46" fmla="*/ 45 w 282"/>
                <a:gd name="T47" fmla="*/ 32 h 253"/>
                <a:gd name="T48" fmla="*/ 46 w 282"/>
                <a:gd name="T49" fmla="*/ 28 h 253"/>
                <a:gd name="T50" fmla="*/ 47 w 282"/>
                <a:gd name="T51" fmla="*/ 23 h 253"/>
                <a:gd name="T52" fmla="*/ 47 w 282"/>
                <a:gd name="T53" fmla="*/ 19 h 253"/>
                <a:gd name="T54" fmla="*/ 45 w 282"/>
                <a:gd name="T55" fmla="*/ 15 h 253"/>
                <a:gd name="T56" fmla="*/ 42 w 282"/>
                <a:gd name="T57" fmla="*/ 12 h 253"/>
                <a:gd name="T58" fmla="*/ 39 w 282"/>
                <a:gd name="T59" fmla="*/ 10 h 253"/>
                <a:gd name="T60" fmla="*/ 37 w 282"/>
                <a:gd name="T61" fmla="*/ 8 h 253"/>
                <a:gd name="T62" fmla="*/ 34 w 282"/>
                <a:gd name="T63" fmla="*/ 6 h 253"/>
                <a:gd name="T64" fmla="*/ 30 w 282"/>
                <a:gd name="T65" fmla="*/ 5 h 253"/>
                <a:gd name="T66" fmla="*/ 27 w 282"/>
                <a:gd name="T67" fmla="*/ 4 h 253"/>
                <a:gd name="T68" fmla="*/ 24 w 282"/>
                <a:gd name="T69" fmla="*/ 3 h 253"/>
                <a:gd name="T70" fmla="*/ 20 w 282"/>
                <a:gd name="T71" fmla="*/ 2 h 253"/>
                <a:gd name="T72" fmla="*/ 17 w 282"/>
                <a:gd name="T73" fmla="*/ 1 h 253"/>
                <a:gd name="T74" fmla="*/ 14 w 282"/>
                <a:gd name="T75" fmla="*/ 1 h 253"/>
                <a:gd name="T76" fmla="*/ 10 w 282"/>
                <a:gd name="T77" fmla="*/ 0 h 253"/>
                <a:gd name="T78" fmla="*/ 8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1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2 h 253"/>
                <a:gd name="T96" fmla="*/ 9 w 282"/>
                <a:gd name="T97" fmla="*/ 2 h 253"/>
                <a:gd name="T98" fmla="*/ 11 w 282"/>
                <a:gd name="T99" fmla="*/ 3 h 253"/>
                <a:gd name="T100" fmla="*/ 14 w 282"/>
                <a:gd name="T101" fmla="*/ 3 h 253"/>
                <a:gd name="T102" fmla="*/ 16 w 282"/>
                <a:gd name="T103" fmla="*/ 4 h 253"/>
                <a:gd name="T104" fmla="*/ 19 w 282"/>
                <a:gd name="T105" fmla="*/ 4 h 253"/>
                <a:gd name="T106" fmla="*/ 22 w 282"/>
                <a:gd name="T107" fmla="*/ 5 h 253"/>
                <a:gd name="T108" fmla="*/ 24 w 282"/>
                <a:gd name="T109" fmla="*/ 6 h 253"/>
                <a:gd name="T110" fmla="*/ 27 w 282"/>
                <a:gd name="T111" fmla="*/ 7 h 253"/>
                <a:gd name="T112" fmla="*/ 29 w 282"/>
                <a:gd name="T113" fmla="*/ 8 h 253"/>
                <a:gd name="T114" fmla="*/ 32 w 282"/>
                <a:gd name="T115" fmla="*/ 9 h 253"/>
                <a:gd name="T116" fmla="*/ 35 w 282"/>
                <a:gd name="T117" fmla="*/ 10 h 253"/>
                <a:gd name="T118" fmla="*/ 37 w 282"/>
                <a:gd name="T119" fmla="*/ 11 h 253"/>
                <a:gd name="T120" fmla="*/ 39 w 282"/>
                <a:gd name="T121" fmla="*/ 13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70" name="Freeform 256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>
                <a:gd name="T0" fmla="*/ 0 w 115"/>
                <a:gd name="T1" fmla="*/ 21 h 236"/>
                <a:gd name="T2" fmla="*/ 0 w 115"/>
                <a:gd name="T3" fmla="*/ 24 h 236"/>
                <a:gd name="T4" fmla="*/ 1 w 115"/>
                <a:gd name="T5" fmla="*/ 27 h 236"/>
                <a:gd name="T6" fmla="*/ 2 w 115"/>
                <a:gd name="T7" fmla="*/ 30 h 236"/>
                <a:gd name="T8" fmla="*/ 4 w 115"/>
                <a:gd name="T9" fmla="*/ 33 h 236"/>
                <a:gd name="T10" fmla="*/ 6 w 115"/>
                <a:gd name="T11" fmla="*/ 35 h 236"/>
                <a:gd name="T12" fmla="*/ 9 w 115"/>
                <a:gd name="T13" fmla="*/ 37 h 236"/>
                <a:gd name="T14" fmla="*/ 12 w 115"/>
                <a:gd name="T15" fmla="*/ 38 h 236"/>
                <a:gd name="T16" fmla="*/ 15 w 115"/>
                <a:gd name="T17" fmla="*/ 39 h 236"/>
                <a:gd name="T18" fmla="*/ 16 w 115"/>
                <a:gd name="T19" fmla="*/ 39 h 236"/>
                <a:gd name="T20" fmla="*/ 17 w 115"/>
                <a:gd name="T21" fmla="*/ 39 h 236"/>
                <a:gd name="T22" fmla="*/ 18 w 115"/>
                <a:gd name="T23" fmla="*/ 38 h 236"/>
                <a:gd name="T24" fmla="*/ 18 w 115"/>
                <a:gd name="T25" fmla="*/ 37 h 236"/>
                <a:gd name="T26" fmla="*/ 18 w 115"/>
                <a:gd name="T27" fmla="*/ 36 h 236"/>
                <a:gd name="T28" fmla="*/ 18 w 115"/>
                <a:gd name="T29" fmla="*/ 36 h 236"/>
                <a:gd name="T30" fmla="*/ 18 w 115"/>
                <a:gd name="T31" fmla="*/ 35 h 236"/>
                <a:gd name="T32" fmla="*/ 17 w 115"/>
                <a:gd name="T33" fmla="*/ 34 h 236"/>
                <a:gd name="T34" fmla="*/ 14 w 115"/>
                <a:gd name="T35" fmla="*/ 33 h 236"/>
                <a:gd name="T36" fmla="*/ 11 w 115"/>
                <a:gd name="T37" fmla="*/ 32 h 236"/>
                <a:gd name="T38" fmla="*/ 8 w 115"/>
                <a:gd name="T39" fmla="*/ 30 h 236"/>
                <a:gd name="T40" fmla="*/ 7 w 115"/>
                <a:gd name="T41" fmla="*/ 27 h 236"/>
                <a:gd name="T42" fmla="*/ 5 w 115"/>
                <a:gd name="T43" fmla="*/ 24 h 236"/>
                <a:gd name="T44" fmla="*/ 5 w 115"/>
                <a:gd name="T45" fmla="*/ 21 h 236"/>
                <a:gd name="T46" fmla="*/ 5 w 115"/>
                <a:gd name="T47" fmla="*/ 18 h 236"/>
                <a:gd name="T48" fmla="*/ 6 w 115"/>
                <a:gd name="T49" fmla="*/ 15 h 236"/>
                <a:gd name="T50" fmla="*/ 7 w 115"/>
                <a:gd name="T51" fmla="*/ 12 h 236"/>
                <a:gd name="T52" fmla="*/ 9 w 115"/>
                <a:gd name="T53" fmla="*/ 10 h 236"/>
                <a:gd name="T54" fmla="*/ 12 w 115"/>
                <a:gd name="T55" fmla="*/ 8 h 236"/>
                <a:gd name="T56" fmla="*/ 14 w 115"/>
                <a:gd name="T57" fmla="*/ 5 h 236"/>
                <a:gd name="T58" fmla="*/ 16 w 115"/>
                <a:gd name="T59" fmla="*/ 4 h 236"/>
                <a:gd name="T60" fmla="*/ 18 w 115"/>
                <a:gd name="T61" fmla="*/ 2 h 236"/>
                <a:gd name="T62" fmla="*/ 19 w 115"/>
                <a:gd name="T63" fmla="*/ 1 h 236"/>
                <a:gd name="T64" fmla="*/ 19 w 115"/>
                <a:gd name="T65" fmla="*/ 0 h 236"/>
                <a:gd name="T66" fmla="*/ 17 w 115"/>
                <a:gd name="T67" fmla="*/ 1 h 236"/>
                <a:gd name="T68" fmla="*/ 14 w 115"/>
                <a:gd name="T69" fmla="*/ 2 h 236"/>
                <a:gd name="T70" fmla="*/ 11 w 115"/>
                <a:gd name="T71" fmla="*/ 4 h 236"/>
                <a:gd name="T72" fmla="*/ 8 w 115"/>
                <a:gd name="T73" fmla="*/ 7 h 236"/>
                <a:gd name="T74" fmla="*/ 5 w 115"/>
                <a:gd name="T75" fmla="*/ 10 h 236"/>
                <a:gd name="T76" fmla="*/ 3 w 115"/>
                <a:gd name="T77" fmla="*/ 14 h 236"/>
                <a:gd name="T78" fmla="*/ 1 w 115"/>
                <a:gd name="T79" fmla="*/ 17 h 236"/>
                <a:gd name="T80" fmla="*/ 0 w 115"/>
                <a:gd name="T81" fmla="*/ 21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71" name="Freeform 257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>
                <a:gd name="T0" fmla="*/ 35 w 245"/>
                <a:gd name="T1" fmla="*/ 21 h 310"/>
                <a:gd name="T2" fmla="*/ 37 w 245"/>
                <a:gd name="T3" fmla="*/ 24 h 310"/>
                <a:gd name="T4" fmla="*/ 38 w 245"/>
                <a:gd name="T5" fmla="*/ 28 h 310"/>
                <a:gd name="T6" fmla="*/ 37 w 245"/>
                <a:gd name="T7" fmla="*/ 31 h 310"/>
                <a:gd name="T8" fmla="*/ 35 w 245"/>
                <a:gd name="T9" fmla="*/ 35 h 310"/>
                <a:gd name="T10" fmla="*/ 31 w 245"/>
                <a:gd name="T11" fmla="*/ 38 h 310"/>
                <a:gd name="T12" fmla="*/ 28 w 245"/>
                <a:gd name="T13" fmla="*/ 41 h 310"/>
                <a:gd name="T14" fmla="*/ 24 w 245"/>
                <a:gd name="T15" fmla="*/ 44 h 310"/>
                <a:gd name="T16" fmla="*/ 21 w 245"/>
                <a:gd name="T17" fmla="*/ 47 h 310"/>
                <a:gd name="T18" fmla="*/ 21 w 245"/>
                <a:gd name="T19" fmla="*/ 48 h 310"/>
                <a:gd name="T20" fmla="*/ 20 w 245"/>
                <a:gd name="T21" fmla="*/ 50 h 310"/>
                <a:gd name="T22" fmla="*/ 20 w 245"/>
                <a:gd name="T23" fmla="*/ 51 h 310"/>
                <a:gd name="T24" fmla="*/ 22 w 245"/>
                <a:gd name="T25" fmla="*/ 52 h 310"/>
                <a:gd name="T26" fmla="*/ 23 w 245"/>
                <a:gd name="T27" fmla="*/ 52 h 310"/>
                <a:gd name="T28" fmla="*/ 26 w 245"/>
                <a:gd name="T29" fmla="*/ 49 h 310"/>
                <a:gd name="T30" fmla="*/ 30 w 245"/>
                <a:gd name="T31" fmla="*/ 45 h 310"/>
                <a:gd name="T32" fmla="*/ 35 w 245"/>
                <a:gd name="T33" fmla="*/ 41 h 310"/>
                <a:gd name="T34" fmla="*/ 38 w 245"/>
                <a:gd name="T35" fmla="*/ 37 h 310"/>
                <a:gd name="T36" fmla="*/ 41 w 245"/>
                <a:gd name="T37" fmla="*/ 31 h 310"/>
                <a:gd name="T38" fmla="*/ 41 w 245"/>
                <a:gd name="T39" fmla="*/ 25 h 310"/>
                <a:gd name="T40" fmla="*/ 38 w 245"/>
                <a:gd name="T41" fmla="*/ 20 h 310"/>
                <a:gd name="T42" fmla="*/ 34 w 245"/>
                <a:gd name="T43" fmla="*/ 16 h 310"/>
                <a:gd name="T44" fmla="*/ 29 w 245"/>
                <a:gd name="T45" fmla="*/ 13 h 310"/>
                <a:gd name="T46" fmla="*/ 25 w 245"/>
                <a:gd name="T47" fmla="*/ 10 h 310"/>
                <a:gd name="T48" fmla="*/ 20 w 245"/>
                <a:gd name="T49" fmla="*/ 8 h 310"/>
                <a:gd name="T50" fmla="*/ 16 w 245"/>
                <a:gd name="T51" fmla="*/ 5 h 310"/>
                <a:gd name="T52" fmla="*/ 11 w 245"/>
                <a:gd name="T53" fmla="*/ 3 h 310"/>
                <a:gd name="T54" fmla="*/ 7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6 w 245"/>
                <a:gd name="T63" fmla="*/ 3 h 310"/>
                <a:gd name="T64" fmla="*/ 10 w 245"/>
                <a:gd name="T65" fmla="*/ 5 h 310"/>
                <a:gd name="T66" fmla="*/ 14 w 245"/>
                <a:gd name="T67" fmla="*/ 7 h 310"/>
                <a:gd name="T68" fmla="*/ 19 w 245"/>
                <a:gd name="T69" fmla="*/ 10 h 310"/>
                <a:gd name="T70" fmla="*/ 23 w 245"/>
                <a:gd name="T71" fmla="*/ 12 h 310"/>
                <a:gd name="T72" fmla="*/ 28 w 245"/>
                <a:gd name="T73" fmla="*/ 15 h 310"/>
                <a:gd name="T74" fmla="*/ 31 w 245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30" name="Line 259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1" name="Line 260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2" name="Freeform 261"/>
          <p:cNvSpPr>
            <a:spLocks/>
          </p:cNvSpPr>
          <p:nvPr/>
        </p:nvSpPr>
        <p:spPr bwMode="auto">
          <a:xfrm>
            <a:off x="5314950" y="4352925"/>
            <a:ext cx="2979738" cy="1455738"/>
          </a:xfrm>
          <a:custGeom>
            <a:avLst/>
            <a:gdLst>
              <a:gd name="T0" fmla="*/ 1411288 w 1877"/>
              <a:gd name="T1" fmla="*/ 36513 h 917"/>
              <a:gd name="T2" fmla="*/ 1098550 w 1877"/>
              <a:gd name="T3" fmla="*/ 173038 h 917"/>
              <a:gd name="T4" fmla="*/ 658813 w 1877"/>
              <a:gd name="T5" fmla="*/ 144463 h 917"/>
              <a:gd name="T6" fmla="*/ 177800 w 1877"/>
              <a:gd name="T7" fmla="*/ 269875 h 917"/>
              <a:gd name="T8" fmla="*/ 79375 w 1877"/>
              <a:gd name="T9" fmla="*/ 560388 h 917"/>
              <a:gd name="T10" fmla="*/ 22225 w 1877"/>
              <a:gd name="T11" fmla="*/ 838200 h 917"/>
              <a:gd name="T12" fmla="*/ 220663 w 1877"/>
              <a:gd name="T13" fmla="*/ 1031875 h 917"/>
              <a:gd name="T14" fmla="*/ 801688 w 1877"/>
              <a:gd name="T15" fmla="*/ 1239838 h 917"/>
              <a:gd name="T16" fmla="*/ 1481138 w 1877"/>
              <a:gd name="T17" fmla="*/ 1406525 h 917"/>
              <a:gd name="T18" fmla="*/ 2174876 w 1877"/>
              <a:gd name="T19" fmla="*/ 1430338 h 917"/>
              <a:gd name="T20" fmla="*/ 2660651 w 1877"/>
              <a:gd name="T21" fmla="*/ 1258888 h 917"/>
              <a:gd name="T22" fmla="*/ 2952751 w 1877"/>
              <a:gd name="T23" fmla="*/ 990600 h 917"/>
              <a:gd name="T24" fmla="*/ 2819401 w 1877"/>
              <a:gd name="T25" fmla="*/ 347663 h 917"/>
              <a:gd name="T26" fmla="*/ 2386013 w 1877"/>
              <a:gd name="T27" fmla="*/ 158750 h 917"/>
              <a:gd name="T28" fmla="*/ 1905001 w 1877"/>
              <a:gd name="T29" fmla="*/ 20638 h 917"/>
              <a:gd name="T30" fmla="*/ 1411288 w 1877"/>
              <a:gd name="T31" fmla="*/ 36513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3" name="Line 262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590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12847" name="AutoShape 264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8" name="Rectangle 265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9" name="Rectangle 266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50" name="AutoShape 267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51" name="Line 268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52" name="Line 269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53" name="Rectangle 270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54" name="Rectangle 271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5" name="Line 272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Line 273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7" name="Oval 275"/>
          <p:cNvSpPr>
            <a:spLocks noChangeArrowheads="1"/>
          </p:cNvSpPr>
          <p:nvPr/>
        </p:nvSpPr>
        <p:spPr bwMode="auto">
          <a:xfrm>
            <a:off x="7467600" y="4860925"/>
            <a:ext cx="49688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Line 276"/>
          <p:cNvSpPr>
            <a:spLocks noChangeShapeType="1"/>
          </p:cNvSpPr>
          <p:nvPr/>
        </p:nvSpPr>
        <p:spPr bwMode="auto">
          <a:xfrm>
            <a:off x="7467600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9" name="Line 277"/>
          <p:cNvSpPr>
            <a:spLocks noChangeShapeType="1"/>
          </p:cNvSpPr>
          <p:nvPr/>
        </p:nvSpPr>
        <p:spPr bwMode="auto">
          <a:xfrm>
            <a:off x="7964488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Rectangle 278"/>
          <p:cNvSpPr>
            <a:spLocks noChangeArrowheads="1"/>
          </p:cNvSpPr>
          <p:nvPr/>
        </p:nvSpPr>
        <p:spPr bwMode="auto">
          <a:xfrm>
            <a:off x="7467600" y="4849813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41" name="Oval 279"/>
          <p:cNvSpPr>
            <a:spLocks noChangeArrowheads="1"/>
          </p:cNvSpPr>
          <p:nvPr/>
        </p:nvSpPr>
        <p:spPr bwMode="auto">
          <a:xfrm>
            <a:off x="7462838" y="4756150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280"/>
          <p:cNvGrpSpPr>
            <a:grpSpLocks/>
          </p:cNvGrpSpPr>
          <p:nvPr/>
        </p:nvGrpSpPr>
        <p:grpSpPr bwMode="auto">
          <a:xfrm>
            <a:off x="7581900" y="4789488"/>
            <a:ext cx="247650" cy="88900"/>
            <a:chOff x="2848" y="848"/>
            <a:chExt cx="140" cy="98"/>
          </a:xfrm>
        </p:grpSpPr>
        <p:sp>
          <p:nvSpPr>
            <p:cNvPr id="12844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5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6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284"/>
          <p:cNvGrpSpPr>
            <a:grpSpLocks/>
          </p:cNvGrpSpPr>
          <p:nvPr/>
        </p:nvGrpSpPr>
        <p:grpSpPr bwMode="auto">
          <a:xfrm flipV="1">
            <a:off x="7581900" y="4787900"/>
            <a:ext cx="247650" cy="88900"/>
            <a:chOff x="2848" y="848"/>
            <a:chExt cx="140" cy="98"/>
          </a:xfrm>
        </p:grpSpPr>
        <p:sp>
          <p:nvSpPr>
            <p:cNvPr id="12841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2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3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44" name="Oval 289"/>
          <p:cNvSpPr>
            <a:spLocks noChangeArrowheads="1"/>
          </p:cNvSpPr>
          <p:nvPr/>
        </p:nvSpPr>
        <p:spPr bwMode="auto">
          <a:xfrm>
            <a:off x="6657975" y="4584700"/>
            <a:ext cx="49053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5" name="Line 291"/>
          <p:cNvSpPr>
            <a:spLocks noChangeShapeType="1"/>
          </p:cNvSpPr>
          <p:nvPr/>
        </p:nvSpPr>
        <p:spPr bwMode="auto">
          <a:xfrm>
            <a:off x="7148513" y="45735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6" name="Rectangle 292"/>
          <p:cNvSpPr>
            <a:spLocks noChangeArrowheads="1"/>
          </p:cNvSpPr>
          <p:nvPr/>
        </p:nvSpPr>
        <p:spPr bwMode="auto">
          <a:xfrm>
            <a:off x="6651625" y="45735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47" name="Oval 293"/>
          <p:cNvSpPr>
            <a:spLocks noChangeArrowheads="1"/>
          </p:cNvSpPr>
          <p:nvPr/>
        </p:nvSpPr>
        <p:spPr bwMode="auto">
          <a:xfrm>
            <a:off x="6646863" y="4479925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294"/>
          <p:cNvGrpSpPr>
            <a:grpSpLocks/>
          </p:cNvGrpSpPr>
          <p:nvPr/>
        </p:nvGrpSpPr>
        <p:grpSpPr bwMode="auto">
          <a:xfrm>
            <a:off x="6765925" y="4513263"/>
            <a:ext cx="247650" cy="88900"/>
            <a:chOff x="2848" y="848"/>
            <a:chExt cx="140" cy="98"/>
          </a:xfrm>
        </p:grpSpPr>
        <p:sp>
          <p:nvSpPr>
            <p:cNvPr id="12838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9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0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298"/>
          <p:cNvGrpSpPr>
            <a:grpSpLocks/>
          </p:cNvGrpSpPr>
          <p:nvPr/>
        </p:nvGrpSpPr>
        <p:grpSpPr bwMode="auto">
          <a:xfrm flipV="1">
            <a:off x="6765925" y="4511675"/>
            <a:ext cx="247650" cy="88900"/>
            <a:chOff x="2848" y="848"/>
            <a:chExt cx="140" cy="98"/>
          </a:xfrm>
        </p:grpSpPr>
        <p:sp>
          <p:nvSpPr>
            <p:cNvPr id="12835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6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7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50" name="Oval 303"/>
          <p:cNvSpPr>
            <a:spLocks noChangeArrowheads="1"/>
          </p:cNvSpPr>
          <p:nvPr/>
        </p:nvSpPr>
        <p:spPr bwMode="auto">
          <a:xfrm>
            <a:off x="5986463" y="4889500"/>
            <a:ext cx="496887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1" name="Line 304"/>
          <p:cNvSpPr>
            <a:spLocks noChangeShapeType="1"/>
          </p:cNvSpPr>
          <p:nvPr/>
        </p:nvSpPr>
        <p:spPr bwMode="auto">
          <a:xfrm>
            <a:off x="5986463" y="48783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Line 305"/>
          <p:cNvSpPr>
            <a:spLocks noChangeShapeType="1"/>
          </p:cNvSpPr>
          <p:nvPr/>
        </p:nvSpPr>
        <p:spPr bwMode="auto">
          <a:xfrm>
            <a:off x="6483350" y="4878388"/>
            <a:ext cx="0" cy="809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3" name="Rectangle 306"/>
          <p:cNvSpPr>
            <a:spLocks noChangeArrowheads="1"/>
          </p:cNvSpPr>
          <p:nvPr/>
        </p:nvSpPr>
        <p:spPr bwMode="auto">
          <a:xfrm>
            <a:off x="5986463" y="48783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54" name="Oval 307"/>
          <p:cNvSpPr>
            <a:spLocks noChangeArrowheads="1"/>
          </p:cNvSpPr>
          <p:nvPr/>
        </p:nvSpPr>
        <p:spPr bwMode="auto">
          <a:xfrm>
            <a:off x="5981700" y="4784725"/>
            <a:ext cx="496888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308"/>
          <p:cNvGrpSpPr>
            <a:grpSpLocks/>
          </p:cNvGrpSpPr>
          <p:nvPr/>
        </p:nvGrpSpPr>
        <p:grpSpPr bwMode="auto">
          <a:xfrm>
            <a:off x="6100763" y="4818063"/>
            <a:ext cx="247650" cy="88900"/>
            <a:chOff x="2848" y="848"/>
            <a:chExt cx="140" cy="98"/>
          </a:xfrm>
        </p:grpSpPr>
        <p:sp>
          <p:nvSpPr>
            <p:cNvPr id="12832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3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4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312"/>
          <p:cNvGrpSpPr>
            <a:grpSpLocks/>
          </p:cNvGrpSpPr>
          <p:nvPr/>
        </p:nvGrpSpPr>
        <p:grpSpPr bwMode="auto">
          <a:xfrm flipV="1">
            <a:off x="6100763" y="4816475"/>
            <a:ext cx="247650" cy="88900"/>
            <a:chOff x="2848" y="848"/>
            <a:chExt cx="140" cy="98"/>
          </a:xfrm>
        </p:grpSpPr>
        <p:sp>
          <p:nvSpPr>
            <p:cNvPr id="12829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0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1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57" name="Line 316"/>
          <p:cNvSpPr>
            <a:spLocks noChangeShapeType="1"/>
          </p:cNvSpPr>
          <p:nvPr/>
        </p:nvSpPr>
        <p:spPr bwMode="auto">
          <a:xfrm>
            <a:off x="7096125" y="4691063"/>
            <a:ext cx="376238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8" name="Line 317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9" name="Line 318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0" name="Line 319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1" name="Line 320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2" name="Line 321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3" name="Line 322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4" name="Line 323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5" name="Line 324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6" name="Line 325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7" name="Line 354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8" name="Line 355"/>
          <p:cNvSpPr>
            <a:spLocks noChangeShapeType="1"/>
          </p:cNvSpPr>
          <p:nvPr/>
        </p:nvSpPr>
        <p:spPr bwMode="auto">
          <a:xfrm>
            <a:off x="5899150" y="4918075"/>
            <a:ext cx="79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9" name="Line 365"/>
          <p:cNvSpPr>
            <a:spLocks noChangeShapeType="1"/>
          </p:cNvSpPr>
          <p:nvPr/>
        </p:nvSpPr>
        <p:spPr bwMode="auto">
          <a:xfrm flipH="1">
            <a:off x="5988050" y="3440113"/>
            <a:ext cx="3175" cy="1349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0" name="Line 366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1" name="Line 367"/>
          <p:cNvSpPr>
            <a:spLocks noChangeShapeType="1"/>
          </p:cNvSpPr>
          <p:nvPr/>
        </p:nvSpPr>
        <p:spPr bwMode="auto">
          <a:xfrm>
            <a:off x="7112000" y="2595563"/>
            <a:ext cx="0" cy="98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2" name="Line 368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3" name="Line 369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4" name="Line 370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5" name="Line 371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6" name="Line 372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7" name="Line 373"/>
          <p:cNvSpPr>
            <a:spLocks noChangeShapeType="1"/>
          </p:cNvSpPr>
          <p:nvPr/>
        </p:nvSpPr>
        <p:spPr bwMode="auto">
          <a:xfrm>
            <a:off x="7848600" y="2787650"/>
            <a:ext cx="1857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8" name="Line 374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9" name="Line 375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0" name="Oval 378"/>
          <p:cNvSpPr>
            <a:spLocks noChangeArrowheads="1"/>
          </p:cNvSpPr>
          <p:nvPr/>
        </p:nvSpPr>
        <p:spPr bwMode="auto">
          <a:xfrm>
            <a:off x="69373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1" name="Line 379"/>
          <p:cNvSpPr>
            <a:spLocks noChangeShapeType="1"/>
          </p:cNvSpPr>
          <p:nvPr/>
        </p:nvSpPr>
        <p:spPr bwMode="auto">
          <a:xfrm>
            <a:off x="69373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2" name="Line 380"/>
          <p:cNvSpPr>
            <a:spLocks noChangeShapeType="1"/>
          </p:cNvSpPr>
          <p:nvPr/>
        </p:nvSpPr>
        <p:spPr bwMode="auto">
          <a:xfrm>
            <a:off x="7283450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3" name="Rectangle 381"/>
          <p:cNvSpPr>
            <a:spLocks noChangeArrowheads="1"/>
          </p:cNvSpPr>
          <p:nvPr/>
        </p:nvSpPr>
        <p:spPr bwMode="auto">
          <a:xfrm>
            <a:off x="69373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84" name="Oval 382"/>
          <p:cNvSpPr>
            <a:spLocks noChangeArrowheads="1"/>
          </p:cNvSpPr>
          <p:nvPr/>
        </p:nvSpPr>
        <p:spPr bwMode="auto">
          <a:xfrm>
            <a:off x="69342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383"/>
          <p:cNvGrpSpPr>
            <a:grpSpLocks/>
          </p:cNvGrpSpPr>
          <p:nvPr/>
        </p:nvGrpSpPr>
        <p:grpSpPr bwMode="auto">
          <a:xfrm>
            <a:off x="7018338" y="2449513"/>
            <a:ext cx="171450" cy="60325"/>
            <a:chOff x="2848" y="848"/>
            <a:chExt cx="140" cy="98"/>
          </a:xfrm>
        </p:grpSpPr>
        <p:sp>
          <p:nvSpPr>
            <p:cNvPr id="12826" name="Line 3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27" name="Line 3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28" name="Line 3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387"/>
          <p:cNvGrpSpPr>
            <a:grpSpLocks/>
          </p:cNvGrpSpPr>
          <p:nvPr/>
        </p:nvGrpSpPr>
        <p:grpSpPr bwMode="auto">
          <a:xfrm flipV="1">
            <a:off x="7018338" y="2449513"/>
            <a:ext cx="171450" cy="58737"/>
            <a:chOff x="2848" y="848"/>
            <a:chExt cx="140" cy="98"/>
          </a:xfrm>
        </p:grpSpPr>
        <p:sp>
          <p:nvSpPr>
            <p:cNvPr id="12823" name="Line 38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24" name="Line 38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25" name="Line 39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87" name="Oval 392"/>
          <p:cNvSpPr>
            <a:spLocks noChangeArrowheads="1"/>
          </p:cNvSpPr>
          <p:nvPr/>
        </p:nvSpPr>
        <p:spPr bwMode="auto">
          <a:xfrm>
            <a:off x="7410450" y="2400300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8" name="Line 393"/>
          <p:cNvSpPr>
            <a:spLocks noChangeShapeType="1"/>
          </p:cNvSpPr>
          <p:nvPr/>
        </p:nvSpPr>
        <p:spPr bwMode="auto">
          <a:xfrm>
            <a:off x="7410450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9" name="Line 394"/>
          <p:cNvSpPr>
            <a:spLocks noChangeShapeType="1"/>
          </p:cNvSpPr>
          <p:nvPr/>
        </p:nvSpPr>
        <p:spPr bwMode="auto">
          <a:xfrm>
            <a:off x="7756525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0" name="Rectangle 395"/>
          <p:cNvSpPr>
            <a:spLocks noChangeArrowheads="1"/>
          </p:cNvSpPr>
          <p:nvPr/>
        </p:nvSpPr>
        <p:spPr bwMode="auto">
          <a:xfrm>
            <a:off x="7410450" y="2392363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91" name="Oval 396"/>
          <p:cNvSpPr>
            <a:spLocks noChangeArrowheads="1"/>
          </p:cNvSpPr>
          <p:nvPr/>
        </p:nvSpPr>
        <p:spPr bwMode="auto">
          <a:xfrm>
            <a:off x="7407275" y="2328863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397"/>
          <p:cNvGrpSpPr>
            <a:grpSpLocks/>
          </p:cNvGrpSpPr>
          <p:nvPr/>
        </p:nvGrpSpPr>
        <p:grpSpPr bwMode="auto">
          <a:xfrm>
            <a:off x="7491413" y="2351088"/>
            <a:ext cx="171450" cy="60325"/>
            <a:chOff x="2848" y="848"/>
            <a:chExt cx="140" cy="98"/>
          </a:xfrm>
        </p:grpSpPr>
        <p:sp>
          <p:nvSpPr>
            <p:cNvPr id="12820" name="Line 39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21" name="Line 39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22" name="Line 40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401"/>
          <p:cNvGrpSpPr>
            <a:grpSpLocks/>
          </p:cNvGrpSpPr>
          <p:nvPr/>
        </p:nvGrpSpPr>
        <p:grpSpPr bwMode="auto">
          <a:xfrm flipV="1">
            <a:off x="7491413" y="2351088"/>
            <a:ext cx="171450" cy="58737"/>
            <a:chOff x="2848" y="848"/>
            <a:chExt cx="140" cy="98"/>
          </a:xfrm>
        </p:grpSpPr>
        <p:sp>
          <p:nvSpPr>
            <p:cNvPr id="12817" name="Line 4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8" name="Line 4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9" name="Line 4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4" name="Oval 406"/>
          <p:cNvSpPr>
            <a:spLocks noChangeArrowheads="1"/>
          </p:cNvSpPr>
          <p:nvPr/>
        </p:nvSpPr>
        <p:spPr bwMode="auto">
          <a:xfrm>
            <a:off x="7497763" y="27781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5" name="Line 407"/>
          <p:cNvSpPr>
            <a:spLocks noChangeShapeType="1"/>
          </p:cNvSpPr>
          <p:nvPr/>
        </p:nvSpPr>
        <p:spPr bwMode="auto">
          <a:xfrm>
            <a:off x="7497763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6" name="Line 408"/>
          <p:cNvSpPr>
            <a:spLocks noChangeShapeType="1"/>
          </p:cNvSpPr>
          <p:nvPr/>
        </p:nvSpPr>
        <p:spPr bwMode="auto">
          <a:xfrm>
            <a:off x="7843838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7" name="Rectangle 409"/>
          <p:cNvSpPr>
            <a:spLocks noChangeArrowheads="1"/>
          </p:cNvSpPr>
          <p:nvPr/>
        </p:nvSpPr>
        <p:spPr bwMode="auto">
          <a:xfrm>
            <a:off x="7497763" y="27701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98" name="Oval 410"/>
          <p:cNvSpPr>
            <a:spLocks noChangeArrowheads="1"/>
          </p:cNvSpPr>
          <p:nvPr/>
        </p:nvSpPr>
        <p:spPr bwMode="auto">
          <a:xfrm>
            <a:off x="7494588" y="27066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411"/>
          <p:cNvGrpSpPr>
            <a:grpSpLocks/>
          </p:cNvGrpSpPr>
          <p:nvPr/>
        </p:nvGrpSpPr>
        <p:grpSpPr bwMode="auto">
          <a:xfrm>
            <a:off x="7578725" y="2728913"/>
            <a:ext cx="171450" cy="60325"/>
            <a:chOff x="2848" y="848"/>
            <a:chExt cx="140" cy="98"/>
          </a:xfrm>
        </p:grpSpPr>
        <p:sp>
          <p:nvSpPr>
            <p:cNvPr id="12814" name="Line 4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5" name="Line 4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6" name="Line 4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415"/>
          <p:cNvGrpSpPr>
            <a:grpSpLocks/>
          </p:cNvGrpSpPr>
          <p:nvPr/>
        </p:nvGrpSpPr>
        <p:grpSpPr bwMode="auto">
          <a:xfrm flipV="1">
            <a:off x="7578725" y="2728913"/>
            <a:ext cx="171450" cy="58737"/>
            <a:chOff x="2848" y="848"/>
            <a:chExt cx="140" cy="98"/>
          </a:xfrm>
        </p:grpSpPr>
        <p:sp>
          <p:nvSpPr>
            <p:cNvPr id="12811" name="Line 4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2" name="Line 4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3" name="Line 4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01" name="Oval 434"/>
          <p:cNvSpPr>
            <a:spLocks noChangeArrowheads="1"/>
          </p:cNvSpPr>
          <p:nvPr/>
        </p:nvSpPr>
        <p:spPr bwMode="auto">
          <a:xfrm>
            <a:off x="6946900" y="27654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02" name="Line 435"/>
          <p:cNvSpPr>
            <a:spLocks noChangeShapeType="1"/>
          </p:cNvSpPr>
          <p:nvPr/>
        </p:nvSpPr>
        <p:spPr bwMode="auto">
          <a:xfrm>
            <a:off x="6946900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03" name="Line 436"/>
          <p:cNvSpPr>
            <a:spLocks noChangeShapeType="1"/>
          </p:cNvSpPr>
          <p:nvPr/>
        </p:nvSpPr>
        <p:spPr bwMode="auto">
          <a:xfrm>
            <a:off x="7292975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04" name="Rectangle 437"/>
          <p:cNvSpPr>
            <a:spLocks noChangeArrowheads="1"/>
          </p:cNvSpPr>
          <p:nvPr/>
        </p:nvSpPr>
        <p:spPr bwMode="auto">
          <a:xfrm>
            <a:off x="6946900" y="27574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05" name="Oval 438"/>
          <p:cNvSpPr>
            <a:spLocks noChangeArrowheads="1"/>
          </p:cNvSpPr>
          <p:nvPr/>
        </p:nvSpPr>
        <p:spPr bwMode="auto">
          <a:xfrm>
            <a:off x="6943725" y="26939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439"/>
          <p:cNvGrpSpPr>
            <a:grpSpLocks/>
          </p:cNvGrpSpPr>
          <p:nvPr/>
        </p:nvGrpSpPr>
        <p:grpSpPr bwMode="auto">
          <a:xfrm>
            <a:off x="7027863" y="2716213"/>
            <a:ext cx="171450" cy="60325"/>
            <a:chOff x="2848" y="848"/>
            <a:chExt cx="140" cy="98"/>
          </a:xfrm>
        </p:grpSpPr>
        <p:sp>
          <p:nvSpPr>
            <p:cNvPr id="12808" name="Line 4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9" name="Line 4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0" name="Line 4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443"/>
          <p:cNvGrpSpPr>
            <a:grpSpLocks/>
          </p:cNvGrpSpPr>
          <p:nvPr/>
        </p:nvGrpSpPr>
        <p:grpSpPr bwMode="auto">
          <a:xfrm flipV="1">
            <a:off x="7027863" y="2716213"/>
            <a:ext cx="171450" cy="58737"/>
            <a:chOff x="2848" y="848"/>
            <a:chExt cx="140" cy="98"/>
          </a:xfrm>
        </p:grpSpPr>
        <p:sp>
          <p:nvSpPr>
            <p:cNvPr id="12805" name="Line 4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" name="Line 4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7" name="Line 4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08" name="Oval 448"/>
          <p:cNvSpPr>
            <a:spLocks noChangeArrowheads="1"/>
          </p:cNvSpPr>
          <p:nvPr/>
        </p:nvSpPr>
        <p:spPr bwMode="auto">
          <a:xfrm>
            <a:off x="7469188" y="3654425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09" name="Line 449"/>
          <p:cNvSpPr>
            <a:spLocks noChangeShapeType="1"/>
          </p:cNvSpPr>
          <p:nvPr/>
        </p:nvSpPr>
        <p:spPr bwMode="auto">
          <a:xfrm>
            <a:off x="7469188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0" name="Line 450"/>
          <p:cNvSpPr>
            <a:spLocks noChangeShapeType="1"/>
          </p:cNvSpPr>
          <p:nvPr/>
        </p:nvSpPr>
        <p:spPr bwMode="auto">
          <a:xfrm>
            <a:off x="7827963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1" name="Rectangle 451"/>
          <p:cNvSpPr>
            <a:spLocks noChangeArrowheads="1"/>
          </p:cNvSpPr>
          <p:nvPr/>
        </p:nvSpPr>
        <p:spPr bwMode="auto">
          <a:xfrm>
            <a:off x="7469188" y="3646488"/>
            <a:ext cx="355600" cy="58737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12" name="Oval 452"/>
          <p:cNvSpPr>
            <a:spLocks noChangeArrowheads="1"/>
          </p:cNvSpPr>
          <p:nvPr/>
        </p:nvSpPr>
        <p:spPr bwMode="auto">
          <a:xfrm>
            <a:off x="7466013" y="3578225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453"/>
          <p:cNvGrpSpPr>
            <a:grpSpLocks/>
          </p:cNvGrpSpPr>
          <p:nvPr/>
        </p:nvGrpSpPr>
        <p:grpSpPr bwMode="auto">
          <a:xfrm>
            <a:off x="7551738" y="3602038"/>
            <a:ext cx="179387" cy="65087"/>
            <a:chOff x="2848" y="848"/>
            <a:chExt cx="140" cy="98"/>
          </a:xfrm>
        </p:grpSpPr>
        <p:sp>
          <p:nvSpPr>
            <p:cNvPr id="12802" name="Line 45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" name="Line 45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" name="Line 45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457"/>
          <p:cNvGrpSpPr>
            <a:grpSpLocks/>
          </p:cNvGrpSpPr>
          <p:nvPr/>
        </p:nvGrpSpPr>
        <p:grpSpPr bwMode="auto">
          <a:xfrm flipV="1">
            <a:off x="7551738" y="3602038"/>
            <a:ext cx="179387" cy="65087"/>
            <a:chOff x="2848" y="848"/>
            <a:chExt cx="140" cy="98"/>
          </a:xfrm>
        </p:grpSpPr>
        <p:sp>
          <p:nvSpPr>
            <p:cNvPr id="12799" name="Line 45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0" name="Line 45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" name="Line 46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15" name="Oval 462"/>
          <p:cNvSpPr>
            <a:spLocks noChangeArrowheads="1"/>
          </p:cNvSpPr>
          <p:nvPr/>
        </p:nvSpPr>
        <p:spPr bwMode="auto">
          <a:xfrm>
            <a:off x="7172325" y="3929063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6" name="Line 463"/>
          <p:cNvSpPr>
            <a:spLocks noChangeShapeType="1"/>
          </p:cNvSpPr>
          <p:nvPr/>
        </p:nvSpPr>
        <p:spPr bwMode="auto">
          <a:xfrm>
            <a:off x="7172325" y="3921125"/>
            <a:ext cx="0" cy="587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7" name="Line 464"/>
          <p:cNvSpPr>
            <a:spLocks noChangeShapeType="1"/>
          </p:cNvSpPr>
          <p:nvPr/>
        </p:nvSpPr>
        <p:spPr bwMode="auto">
          <a:xfrm>
            <a:off x="7531100" y="3921125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8" name="Rectangle 465"/>
          <p:cNvSpPr>
            <a:spLocks noChangeArrowheads="1"/>
          </p:cNvSpPr>
          <p:nvPr/>
        </p:nvSpPr>
        <p:spPr bwMode="auto">
          <a:xfrm>
            <a:off x="7178675" y="3921125"/>
            <a:ext cx="34925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19" name="Oval 466"/>
          <p:cNvSpPr>
            <a:spLocks noChangeArrowheads="1"/>
          </p:cNvSpPr>
          <p:nvPr/>
        </p:nvSpPr>
        <p:spPr bwMode="auto">
          <a:xfrm>
            <a:off x="7169150" y="3852863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" name="Group 467"/>
          <p:cNvGrpSpPr>
            <a:grpSpLocks/>
          </p:cNvGrpSpPr>
          <p:nvPr/>
        </p:nvGrpSpPr>
        <p:grpSpPr bwMode="auto">
          <a:xfrm>
            <a:off x="7254875" y="3876675"/>
            <a:ext cx="179388" cy="65088"/>
            <a:chOff x="2848" y="848"/>
            <a:chExt cx="140" cy="98"/>
          </a:xfrm>
        </p:grpSpPr>
        <p:sp>
          <p:nvSpPr>
            <p:cNvPr id="12796" name="Line 4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7" name="Line 4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8" name="Line 4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780" name="Group 471"/>
          <p:cNvGrpSpPr>
            <a:grpSpLocks/>
          </p:cNvGrpSpPr>
          <p:nvPr/>
        </p:nvGrpSpPr>
        <p:grpSpPr bwMode="auto">
          <a:xfrm flipV="1">
            <a:off x="7254875" y="3876675"/>
            <a:ext cx="179388" cy="65088"/>
            <a:chOff x="2848" y="848"/>
            <a:chExt cx="140" cy="98"/>
          </a:xfrm>
        </p:grpSpPr>
        <p:sp>
          <p:nvSpPr>
            <p:cNvPr id="12793" name="Line 47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4" name="Line 47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5" name="Line 47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22" name="Line 232"/>
          <p:cNvSpPr>
            <a:spLocks noChangeShapeType="1"/>
          </p:cNvSpPr>
          <p:nvPr/>
        </p:nvSpPr>
        <p:spPr bwMode="auto">
          <a:xfrm flipV="1">
            <a:off x="6942138" y="4005263"/>
            <a:ext cx="263525" cy="48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905" name="Group 517"/>
          <p:cNvGrpSpPr>
            <a:grpSpLocks/>
          </p:cNvGrpSpPr>
          <p:nvPr/>
        </p:nvGrpSpPr>
        <p:grpSpPr bwMode="auto">
          <a:xfrm>
            <a:off x="5481638" y="3602038"/>
            <a:ext cx="173037" cy="219075"/>
            <a:chOff x="3774" y="2423"/>
            <a:chExt cx="189" cy="286"/>
          </a:xfrm>
        </p:grpSpPr>
        <p:sp>
          <p:nvSpPr>
            <p:cNvPr id="12787" name="Rectangle 511"/>
            <p:cNvSpPr>
              <a:spLocks noChangeArrowheads="1"/>
            </p:cNvSpPr>
            <p:nvPr/>
          </p:nvSpPr>
          <p:spPr bwMode="auto">
            <a:xfrm>
              <a:off x="3790" y="2610"/>
              <a:ext cx="1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88" name="Rectangle 512"/>
            <p:cNvSpPr>
              <a:spLocks noChangeArrowheads="1"/>
            </p:cNvSpPr>
            <p:nvPr/>
          </p:nvSpPr>
          <p:spPr bwMode="auto">
            <a:xfrm>
              <a:off x="3774" y="2653"/>
              <a:ext cx="18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89" name="Rectangle 513"/>
            <p:cNvSpPr>
              <a:spLocks noChangeArrowheads="1"/>
            </p:cNvSpPr>
            <p:nvPr/>
          </p:nvSpPr>
          <p:spPr bwMode="auto">
            <a:xfrm>
              <a:off x="3808" y="2564"/>
              <a:ext cx="11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0" name="Rectangle 514"/>
            <p:cNvSpPr>
              <a:spLocks noChangeArrowheads="1"/>
            </p:cNvSpPr>
            <p:nvPr/>
          </p:nvSpPr>
          <p:spPr bwMode="auto">
            <a:xfrm>
              <a:off x="3818" y="2518"/>
              <a:ext cx="97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1" name="Rectangle 515"/>
            <p:cNvSpPr>
              <a:spLocks noChangeArrowheads="1"/>
            </p:cNvSpPr>
            <p:nvPr/>
          </p:nvSpPr>
          <p:spPr bwMode="auto">
            <a:xfrm>
              <a:off x="3828" y="2472"/>
              <a:ext cx="74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2" name="Rectangle 516"/>
            <p:cNvSpPr>
              <a:spLocks noChangeArrowheads="1"/>
            </p:cNvSpPr>
            <p:nvPr/>
          </p:nvSpPr>
          <p:spPr bwMode="auto">
            <a:xfrm>
              <a:off x="3839" y="2423"/>
              <a:ext cx="51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6" name="Group 805"/>
          <p:cNvGrpSpPr>
            <a:grpSpLocks/>
          </p:cNvGrpSpPr>
          <p:nvPr/>
        </p:nvGrpSpPr>
        <p:grpSpPr bwMode="auto">
          <a:xfrm>
            <a:off x="6810375" y="4968875"/>
            <a:ext cx="293688" cy="411163"/>
            <a:chOff x="4290" y="3130"/>
            <a:chExt cx="185" cy="259"/>
          </a:xfrm>
        </p:grpSpPr>
        <p:pic>
          <p:nvPicPr>
            <p:cNvPr id="12768" name="Picture 337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69" name="Freeform 343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35 w 246"/>
                <a:gd name="T1" fmla="*/ 21 h 310"/>
                <a:gd name="T2" fmla="*/ 37 w 246"/>
                <a:gd name="T3" fmla="*/ 24 h 310"/>
                <a:gd name="T4" fmla="*/ 38 w 246"/>
                <a:gd name="T5" fmla="*/ 28 h 310"/>
                <a:gd name="T6" fmla="*/ 37 w 246"/>
                <a:gd name="T7" fmla="*/ 31 h 310"/>
                <a:gd name="T8" fmla="*/ 35 w 246"/>
                <a:gd name="T9" fmla="*/ 35 h 310"/>
                <a:gd name="T10" fmla="*/ 31 w 246"/>
                <a:gd name="T11" fmla="*/ 38 h 310"/>
                <a:gd name="T12" fmla="*/ 28 w 246"/>
                <a:gd name="T13" fmla="*/ 41 h 310"/>
                <a:gd name="T14" fmla="*/ 24 w 246"/>
                <a:gd name="T15" fmla="*/ 44 h 310"/>
                <a:gd name="T16" fmla="*/ 22 w 246"/>
                <a:gd name="T17" fmla="*/ 47 h 310"/>
                <a:gd name="T18" fmla="*/ 21 w 246"/>
                <a:gd name="T19" fmla="*/ 48 h 310"/>
                <a:gd name="T20" fmla="*/ 20 w 246"/>
                <a:gd name="T21" fmla="*/ 50 h 310"/>
                <a:gd name="T22" fmla="*/ 20 w 246"/>
                <a:gd name="T23" fmla="*/ 51 h 310"/>
                <a:gd name="T24" fmla="*/ 22 w 246"/>
                <a:gd name="T25" fmla="*/ 52 h 310"/>
                <a:gd name="T26" fmla="*/ 23 w 246"/>
                <a:gd name="T27" fmla="*/ 52 h 310"/>
                <a:gd name="T28" fmla="*/ 26 w 246"/>
                <a:gd name="T29" fmla="*/ 49 h 310"/>
                <a:gd name="T30" fmla="*/ 30 w 246"/>
                <a:gd name="T31" fmla="*/ 45 h 310"/>
                <a:gd name="T32" fmla="*/ 35 w 246"/>
                <a:gd name="T33" fmla="*/ 41 h 310"/>
                <a:gd name="T34" fmla="*/ 39 w 246"/>
                <a:gd name="T35" fmla="*/ 37 h 310"/>
                <a:gd name="T36" fmla="*/ 41 w 246"/>
                <a:gd name="T37" fmla="*/ 31 h 310"/>
                <a:gd name="T38" fmla="*/ 40 w 246"/>
                <a:gd name="T39" fmla="*/ 26 h 310"/>
                <a:gd name="T40" fmla="*/ 38 w 246"/>
                <a:gd name="T41" fmla="*/ 20 h 310"/>
                <a:gd name="T42" fmla="*/ 34 w 246"/>
                <a:gd name="T43" fmla="*/ 16 h 310"/>
                <a:gd name="T44" fmla="*/ 30 w 246"/>
                <a:gd name="T45" fmla="*/ 12 h 310"/>
                <a:gd name="T46" fmla="*/ 25 w 246"/>
                <a:gd name="T47" fmla="*/ 10 h 310"/>
                <a:gd name="T48" fmla="*/ 21 w 246"/>
                <a:gd name="T49" fmla="*/ 7 h 310"/>
                <a:gd name="T50" fmla="*/ 16 w 246"/>
                <a:gd name="T51" fmla="*/ 5 h 310"/>
                <a:gd name="T52" fmla="*/ 12 w 246"/>
                <a:gd name="T53" fmla="*/ 3 h 310"/>
                <a:gd name="T54" fmla="*/ 8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5 w 246"/>
                <a:gd name="T63" fmla="*/ 2 h 310"/>
                <a:gd name="T64" fmla="*/ 9 w 246"/>
                <a:gd name="T65" fmla="*/ 4 h 310"/>
                <a:gd name="T66" fmla="*/ 13 w 246"/>
                <a:gd name="T67" fmla="*/ 6 h 310"/>
                <a:gd name="T68" fmla="*/ 18 w 246"/>
                <a:gd name="T69" fmla="*/ 9 h 310"/>
                <a:gd name="T70" fmla="*/ 22 w 246"/>
                <a:gd name="T71" fmla="*/ 12 h 310"/>
                <a:gd name="T72" fmla="*/ 27 w 246"/>
                <a:gd name="T73" fmla="*/ 15 h 310"/>
                <a:gd name="T74" fmla="*/ 31 w 246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0" name="Freeform 344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1 w 83"/>
                <a:gd name="T13" fmla="*/ 1 h 187"/>
                <a:gd name="T14" fmla="*/ 0 w 83"/>
                <a:gd name="T15" fmla="*/ 2 h 187"/>
                <a:gd name="T16" fmla="*/ 0 w 83"/>
                <a:gd name="T17" fmla="*/ 3 h 187"/>
                <a:gd name="T18" fmla="*/ 1 w 83"/>
                <a:gd name="T19" fmla="*/ 7 h 187"/>
                <a:gd name="T20" fmla="*/ 3 w 83"/>
                <a:gd name="T21" fmla="*/ 12 h 187"/>
                <a:gd name="T22" fmla="*/ 5 w 83"/>
                <a:gd name="T23" fmla="*/ 17 h 187"/>
                <a:gd name="T24" fmla="*/ 7 w 83"/>
                <a:gd name="T25" fmla="*/ 21 h 187"/>
                <a:gd name="T26" fmla="*/ 9 w 83"/>
                <a:gd name="T27" fmla="*/ 25 h 187"/>
                <a:gd name="T28" fmla="*/ 11 w 83"/>
                <a:gd name="T29" fmla="*/ 28 h 187"/>
                <a:gd name="T30" fmla="*/ 13 w 83"/>
                <a:gd name="T31" fmla="*/ 31 h 187"/>
                <a:gd name="T32" fmla="*/ 14 w 83"/>
                <a:gd name="T33" fmla="*/ 31 h 187"/>
                <a:gd name="T34" fmla="*/ 13 w 83"/>
                <a:gd name="T35" fmla="*/ 29 h 187"/>
                <a:gd name="T36" fmla="*/ 13 w 83"/>
                <a:gd name="T37" fmla="*/ 26 h 187"/>
                <a:gd name="T38" fmla="*/ 11 w 83"/>
                <a:gd name="T39" fmla="*/ 23 h 187"/>
                <a:gd name="T40" fmla="*/ 10 w 83"/>
                <a:gd name="T41" fmla="*/ 19 h 187"/>
                <a:gd name="T42" fmla="*/ 9 w 83"/>
                <a:gd name="T43" fmla="*/ 15 h 187"/>
                <a:gd name="T44" fmla="*/ 7 w 83"/>
                <a:gd name="T45" fmla="*/ 10 h 187"/>
                <a:gd name="T46" fmla="*/ 6 w 83"/>
                <a:gd name="T47" fmla="*/ 6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1" name="Freeform 345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4 w 44"/>
                <a:gd name="T1" fmla="*/ 2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1 h 94"/>
                <a:gd name="T14" fmla="*/ 0 w 44"/>
                <a:gd name="T15" fmla="*/ 1 h 94"/>
                <a:gd name="T16" fmla="*/ 0 w 44"/>
                <a:gd name="T17" fmla="*/ 2 h 94"/>
                <a:gd name="T18" fmla="*/ 0 w 44"/>
                <a:gd name="T19" fmla="*/ 4 h 94"/>
                <a:gd name="T20" fmla="*/ 1 w 44"/>
                <a:gd name="T21" fmla="*/ 6 h 94"/>
                <a:gd name="T22" fmla="*/ 1 w 44"/>
                <a:gd name="T23" fmla="*/ 9 h 94"/>
                <a:gd name="T24" fmla="*/ 2 w 44"/>
                <a:gd name="T25" fmla="*/ 11 h 94"/>
                <a:gd name="T26" fmla="*/ 3 w 44"/>
                <a:gd name="T27" fmla="*/ 13 h 94"/>
                <a:gd name="T28" fmla="*/ 4 w 44"/>
                <a:gd name="T29" fmla="*/ 15 h 94"/>
                <a:gd name="T30" fmla="*/ 6 w 44"/>
                <a:gd name="T31" fmla="*/ 16 h 94"/>
                <a:gd name="T32" fmla="*/ 7 w 44"/>
                <a:gd name="T33" fmla="*/ 16 h 94"/>
                <a:gd name="T34" fmla="*/ 7 w 44"/>
                <a:gd name="T35" fmla="*/ 13 h 94"/>
                <a:gd name="T36" fmla="*/ 6 w 44"/>
                <a:gd name="T37" fmla="*/ 9 h 94"/>
                <a:gd name="T38" fmla="*/ 5 w 44"/>
                <a:gd name="T39" fmla="*/ 5 h 94"/>
                <a:gd name="T40" fmla="*/ 4 w 44"/>
                <a:gd name="T41" fmla="*/ 2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2" name="Freeform 346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1 h 54"/>
                <a:gd name="T12" fmla="*/ 2 w 38"/>
                <a:gd name="T13" fmla="*/ 0 h 54"/>
                <a:gd name="T14" fmla="*/ 2 w 38"/>
                <a:gd name="T15" fmla="*/ 0 h 54"/>
                <a:gd name="T16" fmla="*/ 1 w 38"/>
                <a:gd name="T17" fmla="*/ 0 h 54"/>
                <a:gd name="T18" fmla="*/ 1 w 38"/>
                <a:gd name="T19" fmla="*/ 0 h 54"/>
                <a:gd name="T20" fmla="*/ 0 w 38"/>
                <a:gd name="T21" fmla="*/ 1 h 54"/>
                <a:gd name="T22" fmla="*/ 0 w 38"/>
                <a:gd name="T23" fmla="*/ 1 h 54"/>
                <a:gd name="T24" fmla="*/ 0 w 38"/>
                <a:gd name="T25" fmla="*/ 2 h 54"/>
                <a:gd name="T26" fmla="*/ 0 w 38"/>
                <a:gd name="T27" fmla="*/ 3 h 54"/>
                <a:gd name="T28" fmla="*/ 1 w 38"/>
                <a:gd name="T29" fmla="*/ 4 h 54"/>
                <a:gd name="T30" fmla="*/ 1 w 38"/>
                <a:gd name="T31" fmla="*/ 5 h 54"/>
                <a:gd name="T32" fmla="*/ 2 w 38"/>
                <a:gd name="T33" fmla="*/ 7 h 54"/>
                <a:gd name="T34" fmla="*/ 3 w 38"/>
                <a:gd name="T35" fmla="*/ 8 h 54"/>
                <a:gd name="T36" fmla="*/ 4 w 38"/>
                <a:gd name="T37" fmla="*/ 8 h 54"/>
                <a:gd name="T38" fmla="*/ 5 w 38"/>
                <a:gd name="T39" fmla="*/ 9 h 54"/>
                <a:gd name="T40" fmla="*/ 6 w 38"/>
                <a:gd name="T41" fmla="*/ 9 h 54"/>
                <a:gd name="T42" fmla="*/ 6 w 38"/>
                <a:gd name="T43" fmla="*/ 7 h 54"/>
                <a:gd name="T44" fmla="*/ 5 w 38"/>
                <a:gd name="T45" fmla="*/ 5 h 54"/>
                <a:gd name="T46" fmla="*/ 4 w 38"/>
                <a:gd name="T47" fmla="*/ 3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3" name="Freeform 347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6 w 52"/>
                <a:gd name="T1" fmla="*/ 4 h 36"/>
                <a:gd name="T2" fmla="*/ 7 w 52"/>
                <a:gd name="T3" fmla="*/ 4 h 36"/>
                <a:gd name="T4" fmla="*/ 8 w 52"/>
                <a:gd name="T5" fmla="*/ 3 h 36"/>
                <a:gd name="T6" fmla="*/ 8 w 52"/>
                <a:gd name="T7" fmla="*/ 3 h 36"/>
                <a:gd name="T8" fmla="*/ 8 w 52"/>
                <a:gd name="T9" fmla="*/ 2 h 36"/>
                <a:gd name="T10" fmla="*/ 8 w 52"/>
                <a:gd name="T11" fmla="*/ 1 h 36"/>
                <a:gd name="T12" fmla="*/ 7 w 52"/>
                <a:gd name="T13" fmla="*/ 0 h 36"/>
                <a:gd name="T14" fmla="*/ 6 w 52"/>
                <a:gd name="T15" fmla="*/ 0 h 36"/>
                <a:gd name="T16" fmla="*/ 6 w 52"/>
                <a:gd name="T17" fmla="*/ 0 h 36"/>
                <a:gd name="T18" fmla="*/ 5 w 52"/>
                <a:gd name="T19" fmla="*/ 0 h 36"/>
                <a:gd name="T20" fmla="*/ 4 w 52"/>
                <a:gd name="T21" fmla="*/ 0 h 36"/>
                <a:gd name="T22" fmla="*/ 3 w 52"/>
                <a:gd name="T23" fmla="*/ 1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4 h 36"/>
                <a:gd name="T30" fmla="*/ 0 w 52"/>
                <a:gd name="T31" fmla="*/ 5 h 36"/>
                <a:gd name="T32" fmla="*/ 0 w 52"/>
                <a:gd name="T33" fmla="*/ 5 h 36"/>
                <a:gd name="T34" fmla="*/ 1 w 52"/>
                <a:gd name="T35" fmla="*/ 6 h 36"/>
                <a:gd name="T36" fmla="*/ 1 w 52"/>
                <a:gd name="T37" fmla="*/ 6 h 36"/>
                <a:gd name="T38" fmla="*/ 2 w 52"/>
                <a:gd name="T39" fmla="*/ 6 h 36"/>
                <a:gd name="T40" fmla="*/ 3 w 52"/>
                <a:gd name="T41" fmla="*/ 6 h 36"/>
                <a:gd name="T42" fmla="*/ 4 w 52"/>
                <a:gd name="T43" fmla="*/ 6 h 36"/>
                <a:gd name="T44" fmla="*/ 5 w 52"/>
                <a:gd name="T45" fmla="*/ 5 h 36"/>
                <a:gd name="T46" fmla="*/ 6 w 52"/>
                <a:gd name="T47" fmla="*/ 5 h 36"/>
                <a:gd name="T48" fmla="*/ 6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4" name="Freeform 348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12 w 198"/>
                <a:gd name="T1" fmla="*/ 6 h 236"/>
                <a:gd name="T2" fmla="*/ 10 w 198"/>
                <a:gd name="T3" fmla="*/ 8 h 236"/>
                <a:gd name="T4" fmla="*/ 8 w 198"/>
                <a:gd name="T5" fmla="*/ 10 h 236"/>
                <a:gd name="T6" fmla="*/ 6 w 198"/>
                <a:gd name="T7" fmla="*/ 12 h 236"/>
                <a:gd name="T8" fmla="*/ 4 w 198"/>
                <a:gd name="T9" fmla="*/ 14 h 236"/>
                <a:gd name="T10" fmla="*/ 2 w 198"/>
                <a:gd name="T11" fmla="*/ 17 h 236"/>
                <a:gd name="T12" fmla="*/ 1 w 198"/>
                <a:gd name="T13" fmla="*/ 19 h 236"/>
                <a:gd name="T14" fmla="*/ 0 w 198"/>
                <a:gd name="T15" fmla="*/ 21 h 236"/>
                <a:gd name="T16" fmla="*/ 0 w 198"/>
                <a:gd name="T17" fmla="*/ 24 h 236"/>
                <a:gd name="T18" fmla="*/ 0 w 198"/>
                <a:gd name="T19" fmla="*/ 28 h 236"/>
                <a:gd name="T20" fmla="*/ 2 w 198"/>
                <a:gd name="T21" fmla="*/ 31 h 236"/>
                <a:gd name="T22" fmla="*/ 4 w 198"/>
                <a:gd name="T23" fmla="*/ 34 h 236"/>
                <a:gd name="T24" fmla="*/ 7 w 198"/>
                <a:gd name="T25" fmla="*/ 36 h 236"/>
                <a:gd name="T26" fmla="*/ 11 w 198"/>
                <a:gd name="T27" fmla="*/ 38 h 236"/>
                <a:gd name="T28" fmla="*/ 15 w 198"/>
                <a:gd name="T29" fmla="*/ 39 h 236"/>
                <a:gd name="T30" fmla="*/ 18 w 198"/>
                <a:gd name="T31" fmla="*/ 39 h 236"/>
                <a:gd name="T32" fmla="*/ 22 w 198"/>
                <a:gd name="T33" fmla="*/ 38 h 236"/>
                <a:gd name="T34" fmla="*/ 23 w 198"/>
                <a:gd name="T35" fmla="*/ 38 h 236"/>
                <a:gd name="T36" fmla="*/ 24 w 198"/>
                <a:gd name="T37" fmla="*/ 38 h 236"/>
                <a:gd name="T38" fmla="*/ 24 w 198"/>
                <a:gd name="T39" fmla="*/ 37 h 236"/>
                <a:gd name="T40" fmla="*/ 24 w 198"/>
                <a:gd name="T41" fmla="*/ 37 h 236"/>
                <a:gd name="T42" fmla="*/ 24 w 198"/>
                <a:gd name="T43" fmla="*/ 36 h 236"/>
                <a:gd name="T44" fmla="*/ 24 w 198"/>
                <a:gd name="T45" fmla="*/ 36 h 236"/>
                <a:gd name="T46" fmla="*/ 23 w 198"/>
                <a:gd name="T47" fmla="*/ 36 h 236"/>
                <a:gd name="T48" fmla="*/ 22 w 198"/>
                <a:gd name="T49" fmla="*/ 36 h 236"/>
                <a:gd name="T50" fmla="*/ 21 w 198"/>
                <a:gd name="T51" fmla="*/ 36 h 236"/>
                <a:gd name="T52" fmla="*/ 20 w 198"/>
                <a:gd name="T53" fmla="*/ 36 h 236"/>
                <a:gd name="T54" fmla="*/ 19 w 198"/>
                <a:gd name="T55" fmla="*/ 36 h 236"/>
                <a:gd name="T56" fmla="*/ 18 w 198"/>
                <a:gd name="T57" fmla="*/ 36 h 236"/>
                <a:gd name="T58" fmla="*/ 16 w 198"/>
                <a:gd name="T59" fmla="*/ 36 h 236"/>
                <a:gd name="T60" fmla="*/ 15 w 198"/>
                <a:gd name="T61" fmla="*/ 36 h 236"/>
                <a:gd name="T62" fmla="*/ 13 w 198"/>
                <a:gd name="T63" fmla="*/ 35 h 236"/>
                <a:gd name="T64" fmla="*/ 10 w 198"/>
                <a:gd name="T65" fmla="*/ 35 h 236"/>
                <a:gd name="T66" fmla="*/ 8 w 198"/>
                <a:gd name="T67" fmla="*/ 34 h 236"/>
                <a:gd name="T68" fmla="*/ 7 w 198"/>
                <a:gd name="T69" fmla="*/ 33 h 236"/>
                <a:gd name="T70" fmla="*/ 5 w 198"/>
                <a:gd name="T71" fmla="*/ 31 h 236"/>
                <a:gd name="T72" fmla="*/ 3 w 198"/>
                <a:gd name="T73" fmla="*/ 29 h 236"/>
                <a:gd name="T74" fmla="*/ 2 w 198"/>
                <a:gd name="T75" fmla="*/ 26 h 236"/>
                <a:gd name="T76" fmla="*/ 3 w 198"/>
                <a:gd name="T77" fmla="*/ 23 h 236"/>
                <a:gd name="T78" fmla="*/ 4 w 198"/>
                <a:gd name="T79" fmla="*/ 20 h 236"/>
                <a:gd name="T80" fmla="*/ 5 w 198"/>
                <a:gd name="T81" fmla="*/ 18 h 236"/>
                <a:gd name="T82" fmla="*/ 7 w 198"/>
                <a:gd name="T83" fmla="*/ 16 h 236"/>
                <a:gd name="T84" fmla="*/ 8 w 198"/>
                <a:gd name="T85" fmla="*/ 14 h 236"/>
                <a:gd name="T86" fmla="*/ 10 w 198"/>
                <a:gd name="T87" fmla="*/ 12 h 236"/>
                <a:gd name="T88" fmla="*/ 13 w 198"/>
                <a:gd name="T89" fmla="*/ 10 h 236"/>
                <a:gd name="T90" fmla="*/ 16 w 198"/>
                <a:gd name="T91" fmla="*/ 8 h 236"/>
                <a:gd name="T92" fmla="*/ 18 w 198"/>
                <a:gd name="T93" fmla="*/ 6 h 236"/>
                <a:gd name="T94" fmla="*/ 21 w 198"/>
                <a:gd name="T95" fmla="*/ 5 h 236"/>
                <a:gd name="T96" fmla="*/ 24 w 198"/>
                <a:gd name="T97" fmla="*/ 4 h 236"/>
                <a:gd name="T98" fmla="*/ 26 w 198"/>
                <a:gd name="T99" fmla="*/ 3 h 236"/>
                <a:gd name="T100" fmla="*/ 29 w 198"/>
                <a:gd name="T101" fmla="*/ 2 h 236"/>
                <a:gd name="T102" fmla="*/ 31 w 198"/>
                <a:gd name="T103" fmla="*/ 2 h 236"/>
                <a:gd name="T104" fmla="*/ 33 w 198"/>
                <a:gd name="T105" fmla="*/ 1 h 236"/>
                <a:gd name="T106" fmla="*/ 32 w 198"/>
                <a:gd name="T107" fmla="*/ 0 h 236"/>
                <a:gd name="T108" fmla="*/ 30 w 198"/>
                <a:gd name="T109" fmla="*/ 0 h 236"/>
                <a:gd name="T110" fmla="*/ 27 w 198"/>
                <a:gd name="T111" fmla="*/ 0 h 236"/>
                <a:gd name="T112" fmla="*/ 24 w 198"/>
                <a:gd name="T113" fmla="*/ 1 h 236"/>
                <a:gd name="T114" fmla="*/ 21 w 198"/>
                <a:gd name="T115" fmla="*/ 2 h 236"/>
                <a:gd name="T116" fmla="*/ 17 w 198"/>
                <a:gd name="T117" fmla="*/ 3 h 236"/>
                <a:gd name="T118" fmla="*/ 15 w 198"/>
                <a:gd name="T119" fmla="*/ 5 h 236"/>
                <a:gd name="T120" fmla="*/ 12 w 198"/>
                <a:gd name="T121" fmla="*/ 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5" name="Freeform 349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9 w 128"/>
                <a:gd name="T1" fmla="*/ 10 h 183"/>
                <a:gd name="T2" fmla="*/ 19 w 128"/>
                <a:gd name="T3" fmla="*/ 13 h 183"/>
                <a:gd name="T4" fmla="*/ 19 w 128"/>
                <a:gd name="T5" fmla="*/ 16 h 183"/>
                <a:gd name="T6" fmla="*/ 17 w 128"/>
                <a:gd name="T7" fmla="*/ 18 h 183"/>
                <a:gd name="T8" fmla="*/ 15 w 128"/>
                <a:gd name="T9" fmla="*/ 20 h 183"/>
                <a:gd name="T10" fmla="*/ 13 w 128"/>
                <a:gd name="T11" fmla="*/ 22 h 183"/>
                <a:gd name="T12" fmla="*/ 10 w 128"/>
                <a:gd name="T13" fmla="*/ 24 h 183"/>
                <a:gd name="T14" fmla="*/ 7 w 128"/>
                <a:gd name="T15" fmla="*/ 26 h 183"/>
                <a:gd name="T16" fmla="*/ 5 w 128"/>
                <a:gd name="T17" fmla="*/ 27 h 183"/>
                <a:gd name="T18" fmla="*/ 5 w 128"/>
                <a:gd name="T19" fmla="*/ 28 h 183"/>
                <a:gd name="T20" fmla="*/ 4 w 128"/>
                <a:gd name="T21" fmla="*/ 28 h 183"/>
                <a:gd name="T22" fmla="*/ 4 w 128"/>
                <a:gd name="T23" fmla="*/ 29 h 183"/>
                <a:gd name="T24" fmla="*/ 5 w 128"/>
                <a:gd name="T25" fmla="*/ 29 h 183"/>
                <a:gd name="T26" fmla="*/ 5 w 128"/>
                <a:gd name="T27" fmla="*/ 30 h 183"/>
                <a:gd name="T28" fmla="*/ 6 w 128"/>
                <a:gd name="T29" fmla="*/ 30 h 183"/>
                <a:gd name="T30" fmla="*/ 6 w 128"/>
                <a:gd name="T31" fmla="*/ 30 h 183"/>
                <a:gd name="T32" fmla="*/ 7 w 128"/>
                <a:gd name="T33" fmla="*/ 30 h 183"/>
                <a:gd name="T34" fmla="*/ 10 w 128"/>
                <a:gd name="T35" fmla="*/ 28 h 183"/>
                <a:gd name="T36" fmla="*/ 13 w 128"/>
                <a:gd name="T37" fmla="*/ 26 h 183"/>
                <a:gd name="T38" fmla="*/ 16 w 128"/>
                <a:gd name="T39" fmla="*/ 24 h 183"/>
                <a:gd name="T40" fmla="*/ 19 w 128"/>
                <a:gd name="T41" fmla="*/ 22 h 183"/>
                <a:gd name="T42" fmla="*/ 20 w 128"/>
                <a:gd name="T43" fmla="*/ 19 h 183"/>
                <a:gd name="T44" fmla="*/ 21 w 128"/>
                <a:gd name="T45" fmla="*/ 16 h 183"/>
                <a:gd name="T46" fmla="*/ 22 w 128"/>
                <a:gd name="T47" fmla="*/ 13 h 183"/>
                <a:gd name="T48" fmla="*/ 21 w 128"/>
                <a:gd name="T49" fmla="*/ 10 h 183"/>
                <a:gd name="T50" fmla="*/ 19 w 128"/>
                <a:gd name="T51" fmla="*/ 7 h 183"/>
                <a:gd name="T52" fmla="*/ 17 w 128"/>
                <a:gd name="T53" fmla="*/ 5 h 183"/>
                <a:gd name="T54" fmla="*/ 14 w 128"/>
                <a:gd name="T55" fmla="*/ 3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2 h 183"/>
                <a:gd name="T68" fmla="*/ 6 w 128"/>
                <a:gd name="T69" fmla="*/ 2 h 183"/>
                <a:gd name="T70" fmla="*/ 8 w 128"/>
                <a:gd name="T71" fmla="*/ 3 h 183"/>
                <a:gd name="T72" fmla="*/ 11 w 128"/>
                <a:gd name="T73" fmla="*/ 4 h 183"/>
                <a:gd name="T74" fmla="*/ 13 w 128"/>
                <a:gd name="T75" fmla="*/ 5 h 183"/>
                <a:gd name="T76" fmla="*/ 15 w 128"/>
                <a:gd name="T77" fmla="*/ 6 h 183"/>
                <a:gd name="T78" fmla="*/ 17 w 128"/>
                <a:gd name="T79" fmla="*/ 8 h 183"/>
                <a:gd name="T80" fmla="*/ 19 w 128"/>
                <a:gd name="T81" fmla="*/ 1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6" name="Freeform 350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7 w 323"/>
                <a:gd name="T1" fmla="*/ 12 h 379"/>
                <a:gd name="T2" fmla="*/ 9 w 323"/>
                <a:gd name="T3" fmla="*/ 19 h 379"/>
                <a:gd name="T4" fmla="*/ 3 w 323"/>
                <a:gd name="T5" fmla="*/ 28 h 379"/>
                <a:gd name="T6" fmla="*/ 0 w 323"/>
                <a:gd name="T7" fmla="*/ 38 h 379"/>
                <a:gd name="T8" fmla="*/ 1 w 323"/>
                <a:gd name="T9" fmla="*/ 44 h 379"/>
                <a:gd name="T10" fmla="*/ 2 w 323"/>
                <a:gd name="T11" fmla="*/ 47 h 379"/>
                <a:gd name="T12" fmla="*/ 3 w 323"/>
                <a:gd name="T13" fmla="*/ 50 h 379"/>
                <a:gd name="T14" fmla="*/ 6 w 323"/>
                <a:gd name="T15" fmla="*/ 52 h 379"/>
                <a:gd name="T16" fmla="*/ 9 w 323"/>
                <a:gd name="T17" fmla="*/ 54 h 379"/>
                <a:gd name="T18" fmla="*/ 14 w 323"/>
                <a:gd name="T19" fmla="*/ 57 h 379"/>
                <a:gd name="T20" fmla="*/ 20 w 323"/>
                <a:gd name="T21" fmla="*/ 58 h 379"/>
                <a:gd name="T22" fmla="*/ 25 w 323"/>
                <a:gd name="T23" fmla="*/ 60 h 379"/>
                <a:gd name="T24" fmla="*/ 31 w 323"/>
                <a:gd name="T25" fmla="*/ 61 h 379"/>
                <a:gd name="T26" fmla="*/ 36 w 323"/>
                <a:gd name="T27" fmla="*/ 62 h 379"/>
                <a:gd name="T28" fmla="*/ 42 w 323"/>
                <a:gd name="T29" fmla="*/ 62 h 379"/>
                <a:gd name="T30" fmla="*/ 48 w 323"/>
                <a:gd name="T31" fmla="*/ 63 h 379"/>
                <a:gd name="T32" fmla="*/ 51 w 323"/>
                <a:gd name="T33" fmla="*/ 63 h 379"/>
                <a:gd name="T34" fmla="*/ 53 w 323"/>
                <a:gd name="T35" fmla="*/ 62 h 379"/>
                <a:gd name="T36" fmla="*/ 53 w 323"/>
                <a:gd name="T37" fmla="*/ 60 h 379"/>
                <a:gd name="T38" fmla="*/ 52 w 323"/>
                <a:gd name="T39" fmla="*/ 59 h 379"/>
                <a:gd name="T40" fmla="*/ 48 w 323"/>
                <a:gd name="T41" fmla="*/ 58 h 379"/>
                <a:gd name="T42" fmla="*/ 43 w 323"/>
                <a:gd name="T43" fmla="*/ 58 h 379"/>
                <a:gd name="T44" fmla="*/ 38 w 323"/>
                <a:gd name="T45" fmla="*/ 58 h 379"/>
                <a:gd name="T46" fmla="*/ 33 w 323"/>
                <a:gd name="T47" fmla="*/ 57 h 379"/>
                <a:gd name="T48" fmla="*/ 28 w 323"/>
                <a:gd name="T49" fmla="*/ 56 h 379"/>
                <a:gd name="T50" fmla="*/ 22 w 323"/>
                <a:gd name="T51" fmla="*/ 55 h 379"/>
                <a:gd name="T52" fmla="*/ 17 w 323"/>
                <a:gd name="T53" fmla="*/ 53 h 379"/>
                <a:gd name="T54" fmla="*/ 12 w 323"/>
                <a:gd name="T55" fmla="*/ 51 h 379"/>
                <a:gd name="T56" fmla="*/ 8 w 323"/>
                <a:gd name="T57" fmla="*/ 48 h 379"/>
                <a:gd name="T58" fmla="*/ 6 w 323"/>
                <a:gd name="T59" fmla="*/ 45 h 379"/>
                <a:gd name="T60" fmla="*/ 5 w 323"/>
                <a:gd name="T61" fmla="*/ 40 h 379"/>
                <a:gd name="T62" fmla="*/ 6 w 323"/>
                <a:gd name="T63" fmla="*/ 33 h 379"/>
                <a:gd name="T64" fmla="*/ 8 w 323"/>
                <a:gd name="T65" fmla="*/ 27 h 379"/>
                <a:gd name="T66" fmla="*/ 11 w 323"/>
                <a:gd name="T67" fmla="*/ 23 h 379"/>
                <a:gd name="T68" fmla="*/ 15 w 323"/>
                <a:gd name="T69" fmla="*/ 18 h 379"/>
                <a:gd name="T70" fmla="*/ 19 w 323"/>
                <a:gd name="T71" fmla="*/ 15 h 379"/>
                <a:gd name="T72" fmla="*/ 24 w 323"/>
                <a:gd name="T73" fmla="*/ 11 h 379"/>
                <a:gd name="T74" fmla="*/ 30 w 323"/>
                <a:gd name="T75" fmla="*/ 7 h 379"/>
                <a:gd name="T76" fmla="*/ 36 w 323"/>
                <a:gd name="T77" fmla="*/ 4 h 379"/>
                <a:gd name="T78" fmla="*/ 42 w 323"/>
                <a:gd name="T79" fmla="*/ 1 h 379"/>
                <a:gd name="T80" fmla="*/ 42 w 323"/>
                <a:gd name="T81" fmla="*/ 0 h 379"/>
                <a:gd name="T82" fmla="*/ 36 w 323"/>
                <a:gd name="T83" fmla="*/ 1 h 379"/>
                <a:gd name="T84" fmla="*/ 30 w 323"/>
                <a:gd name="T85" fmla="*/ 3 h 379"/>
                <a:gd name="T86" fmla="*/ 23 w 323"/>
                <a:gd name="T87" fmla="*/ 6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7" name="Freeform 351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39 w 282"/>
                <a:gd name="T1" fmla="*/ 13 h 253"/>
                <a:gd name="T2" fmla="*/ 41 w 282"/>
                <a:gd name="T3" fmla="*/ 15 h 253"/>
                <a:gd name="T4" fmla="*/ 42 w 282"/>
                <a:gd name="T5" fmla="*/ 18 h 253"/>
                <a:gd name="T6" fmla="*/ 43 w 282"/>
                <a:gd name="T7" fmla="*/ 21 h 253"/>
                <a:gd name="T8" fmla="*/ 43 w 282"/>
                <a:gd name="T9" fmla="*/ 24 h 253"/>
                <a:gd name="T10" fmla="*/ 43 w 282"/>
                <a:gd name="T11" fmla="*/ 26 h 253"/>
                <a:gd name="T12" fmla="*/ 42 w 282"/>
                <a:gd name="T13" fmla="*/ 28 h 253"/>
                <a:gd name="T14" fmla="*/ 41 w 282"/>
                <a:gd name="T15" fmla="*/ 31 h 253"/>
                <a:gd name="T16" fmla="*/ 39 w 282"/>
                <a:gd name="T17" fmla="*/ 32 h 253"/>
                <a:gd name="T18" fmla="*/ 37 w 282"/>
                <a:gd name="T19" fmla="*/ 34 h 253"/>
                <a:gd name="T20" fmla="*/ 36 w 282"/>
                <a:gd name="T21" fmla="*/ 36 h 253"/>
                <a:gd name="T22" fmla="*/ 34 w 282"/>
                <a:gd name="T23" fmla="*/ 37 h 253"/>
                <a:gd name="T24" fmla="*/ 32 w 282"/>
                <a:gd name="T25" fmla="*/ 39 h 253"/>
                <a:gd name="T26" fmla="*/ 32 w 282"/>
                <a:gd name="T27" fmla="*/ 40 h 253"/>
                <a:gd name="T28" fmla="*/ 32 w 282"/>
                <a:gd name="T29" fmla="*/ 40 h 253"/>
                <a:gd name="T30" fmla="*/ 32 w 282"/>
                <a:gd name="T31" fmla="*/ 41 h 253"/>
                <a:gd name="T32" fmla="*/ 32 w 282"/>
                <a:gd name="T33" fmla="*/ 41 h 253"/>
                <a:gd name="T34" fmla="*/ 33 w 282"/>
                <a:gd name="T35" fmla="*/ 42 h 253"/>
                <a:gd name="T36" fmla="*/ 33 w 282"/>
                <a:gd name="T37" fmla="*/ 42 h 253"/>
                <a:gd name="T38" fmla="*/ 34 w 282"/>
                <a:gd name="T39" fmla="*/ 42 h 253"/>
                <a:gd name="T40" fmla="*/ 35 w 282"/>
                <a:gd name="T41" fmla="*/ 41 h 253"/>
                <a:gd name="T42" fmla="*/ 39 w 282"/>
                <a:gd name="T43" fmla="*/ 39 h 253"/>
                <a:gd name="T44" fmla="*/ 42 w 282"/>
                <a:gd name="T45" fmla="*/ 36 h 253"/>
                <a:gd name="T46" fmla="*/ 45 w 282"/>
                <a:gd name="T47" fmla="*/ 32 h 253"/>
                <a:gd name="T48" fmla="*/ 46 w 282"/>
                <a:gd name="T49" fmla="*/ 28 h 253"/>
                <a:gd name="T50" fmla="*/ 47 w 282"/>
                <a:gd name="T51" fmla="*/ 23 h 253"/>
                <a:gd name="T52" fmla="*/ 47 w 282"/>
                <a:gd name="T53" fmla="*/ 19 h 253"/>
                <a:gd name="T54" fmla="*/ 45 w 282"/>
                <a:gd name="T55" fmla="*/ 15 h 253"/>
                <a:gd name="T56" fmla="*/ 42 w 282"/>
                <a:gd name="T57" fmla="*/ 12 h 253"/>
                <a:gd name="T58" fmla="*/ 39 w 282"/>
                <a:gd name="T59" fmla="*/ 10 h 253"/>
                <a:gd name="T60" fmla="*/ 37 w 282"/>
                <a:gd name="T61" fmla="*/ 8 h 253"/>
                <a:gd name="T62" fmla="*/ 34 w 282"/>
                <a:gd name="T63" fmla="*/ 6 h 253"/>
                <a:gd name="T64" fmla="*/ 30 w 282"/>
                <a:gd name="T65" fmla="*/ 5 h 253"/>
                <a:gd name="T66" fmla="*/ 27 w 282"/>
                <a:gd name="T67" fmla="*/ 4 h 253"/>
                <a:gd name="T68" fmla="*/ 24 w 282"/>
                <a:gd name="T69" fmla="*/ 3 h 253"/>
                <a:gd name="T70" fmla="*/ 20 w 282"/>
                <a:gd name="T71" fmla="*/ 2 h 253"/>
                <a:gd name="T72" fmla="*/ 17 w 282"/>
                <a:gd name="T73" fmla="*/ 1 h 253"/>
                <a:gd name="T74" fmla="*/ 14 w 282"/>
                <a:gd name="T75" fmla="*/ 1 h 253"/>
                <a:gd name="T76" fmla="*/ 10 w 282"/>
                <a:gd name="T77" fmla="*/ 0 h 253"/>
                <a:gd name="T78" fmla="*/ 8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1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2 h 253"/>
                <a:gd name="T96" fmla="*/ 9 w 282"/>
                <a:gd name="T97" fmla="*/ 2 h 253"/>
                <a:gd name="T98" fmla="*/ 11 w 282"/>
                <a:gd name="T99" fmla="*/ 3 h 253"/>
                <a:gd name="T100" fmla="*/ 14 w 282"/>
                <a:gd name="T101" fmla="*/ 3 h 253"/>
                <a:gd name="T102" fmla="*/ 16 w 282"/>
                <a:gd name="T103" fmla="*/ 4 h 253"/>
                <a:gd name="T104" fmla="*/ 19 w 282"/>
                <a:gd name="T105" fmla="*/ 4 h 253"/>
                <a:gd name="T106" fmla="*/ 22 w 282"/>
                <a:gd name="T107" fmla="*/ 5 h 253"/>
                <a:gd name="T108" fmla="*/ 24 w 282"/>
                <a:gd name="T109" fmla="*/ 6 h 253"/>
                <a:gd name="T110" fmla="*/ 27 w 282"/>
                <a:gd name="T111" fmla="*/ 7 h 253"/>
                <a:gd name="T112" fmla="*/ 29 w 282"/>
                <a:gd name="T113" fmla="*/ 8 h 253"/>
                <a:gd name="T114" fmla="*/ 32 w 282"/>
                <a:gd name="T115" fmla="*/ 9 h 253"/>
                <a:gd name="T116" fmla="*/ 35 w 282"/>
                <a:gd name="T117" fmla="*/ 10 h 253"/>
                <a:gd name="T118" fmla="*/ 37 w 282"/>
                <a:gd name="T119" fmla="*/ 11 h 253"/>
                <a:gd name="T120" fmla="*/ 39 w 282"/>
                <a:gd name="T121" fmla="*/ 13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8" name="Freeform 352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21 h 236"/>
                <a:gd name="T2" fmla="*/ 0 w 115"/>
                <a:gd name="T3" fmla="*/ 24 h 236"/>
                <a:gd name="T4" fmla="*/ 1 w 115"/>
                <a:gd name="T5" fmla="*/ 27 h 236"/>
                <a:gd name="T6" fmla="*/ 2 w 115"/>
                <a:gd name="T7" fmla="*/ 30 h 236"/>
                <a:gd name="T8" fmla="*/ 4 w 115"/>
                <a:gd name="T9" fmla="*/ 33 h 236"/>
                <a:gd name="T10" fmla="*/ 6 w 115"/>
                <a:gd name="T11" fmla="*/ 35 h 236"/>
                <a:gd name="T12" fmla="*/ 9 w 115"/>
                <a:gd name="T13" fmla="*/ 37 h 236"/>
                <a:gd name="T14" fmla="*/ 12 w 115"/>
                <a:gd name="T15" fmla="*/ 38 h 236"/>
                <a:gd name="T16" fmla="*/ 15 w 115"/>
                <a:gd name="T17" fmla="*/ 39 h 236"/>
                <a:gd name="T18" fmla="*/ 16 w 115"/>
                <a:gd name="T19" fmla="*/ 39 h 236"/>
                <a:gd name="T20" fmla="*/ 17 w 115"/>
                <a:gd name="T21" fmla="*/ 39 h 236"/>
                <a:gd name="T22" fmla="*/ 18 w 115"/>
                <a:gd name="T23" fmla="*/ 38 h 236"/>
                <a:gd name="T24" fmla="*/ 18 w 115"/>
                <a:gd name="T25" fmla="*/ 37 h 236"/>
                <a:gd name="T26" fmla="*/ 18 w 115"/>
                <a:gd name="T27" fmla="*/ 36 h 236"/>
                <a:gd name="T28" fmla="*/ 18 w 115"/>
                <a:gd name="T29" fmla="*/ 36 h 236"/>
                <a:gd name="T30" fmla="*/ 18 w 115"/>
                <a:gd name="T31" fmla="*/ 35 h 236"/>
                <a:gd name="T32" fmla="*/ 17 w 115"/>
                <a:gd name="T33" fmla="*/ 34 h 236"/>
                <a:gd name="T34" fmla="*/ 14 w 115"/>
                <a:gd name="T35" fmla="*/ 33 h 236"/>
                <a:gd name="T36" fmla="*/ 11 w 115"/>
                <a:gd name="T37" fmla="*/ 32 h 236"/>
                <a:gd name="T38" fmla="*/ 8 w 115"/>
                <a:gd name="T39" fmla="*/ 30 h 236"/>
                <a:gd name="T40" fmla="*/ 7 w 115"/>
                <a:gd name="T41" fmla="*/ 27 h 236"/>
                <a:gd name="T42" fmla="*/ 5 w 115"/>
                <a:gd name="T43" fmla="*/ 24 h 236"/>
                <a:gd name="T44" fmla="*/ 5 w 115"/>
                <a:gd name="T45" fmla="*/ 21 h 236"/>
                <a:gd name="T46" fmla="*/ 5 w 115"/>
                <a:gd name="T47" fmla="*/ 18 h 236"/>
                <a:gd name="T48" fmla="*/ 6 w 115"/>
                <a:gd name="T49" fmla="*/ 15 h 236"/>
                <a:gd name="T50" fmla="*/ 7 w 115"/>
                <a:gd name="T51" fmla="*/ 12 h 236"/>
                <a:gd name="T52" fmla="*/ 9 w 115"/>
                <a:gd name="T53" fmla="*/ 10 h 236"/>
                <a:gd name="T54" fmla="*/ 12 w 115"/>
                <a:gd name="T55" fmla="*/ 8 h 236"/>
                <a:gd name="T56" fmla="*/ 14 w 115"/>
                <a:gd name="T57" fmla="*/ 5 h 236"/>
                <a:gd name="T58" fmla="*/ 16 w 115"/>
                <a:gd name="T59" fmla="*/ 4 h 236"/>
                <a:gd name="T60" fmla="*/ 18 w 115"/>
                <a:gd name="T61" fmla="*/ 2 h 236"/>
                <a:gd name="T62" fmla="*/ 19 w 115"/>
                <a:gd name="T63" fmla="*/ 1 h 236"/>
                <a:gd name="T64" fmla="*/ 19 w 115"/>
                <a:gd name="T65" fmla="*/ 0 h 236"/>
                <a:gd name="T66" fmla="*/ 17 w 115"/>
                <a:gd name="T67" fmla="*/ 1 h 236"/>
                <a:gd name="T68" fmla="*/ 14 w 115"/>
                <a:gd name="T69" fmla="*/ 2 h 236"/>
                <a:gd name="T70" fmla="*/ 11 w 115"/>
                <a:gd name="T71" fmla="*/ 4 h 236"/>
                <a:gd name="T72" fmla="*/ 8 w 115"/>
                <a:gd name="T73" fmla="*/ 7 h 236"/>
                <a:gd name="T74" fmla="*/ 5 w 115"/>
                <a:gd name="T75" fmla="*/ 10 h 236"/>
                <a:gd name="T76" fmla="*/ 3 w 115"/>
                <a:gd name="T77" fmla="*/ 14 h 236"/>
                <a:gd name="T78" fmla="*/ 1 w 115"/>
                <a:gd name="T79" fmla="*/ 17 h 236"/>
                <a:gd name="T80" fmla="*/ 0 w 115"/>
                <a:gd name="T81" fmla="*/ 21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79" name="Freeform 353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35 w 245"/>
                <a:gd name="T1" fmla="*/ 21 h 310"/>
                <a:gd name="T2" fmla="*/ 37 w 245"/>
                <a:gd name="T3" fmla="*/ 24 h 310"/>
                <a:gd name="T4" fmla="*/ 38 w 245"/>
                <a:gd name="T5" fmla="*/ 28 h 310"/>
                <a:gd name="T6" fmla="*/ 37 w 245"/>
                <a:gd name="T7" fmla="*/ 31 h 310"/>
                <a:gd name="T8" fmla="*/ 35 w 245"/>
                <a:gd name="T9" fmla="*/ 35 h 310"/>
                <a:gd name="T10" fmla="*/ 31 w 245"/>
                <a:gd name="T11" fmla="*/ 38 h 310"/>
                <a:gd name="T12" fmla="*/ 28 w 245"/>
                <a:gd name="T13" fmla="*/ 41 h 310"/>
                <a:gd name="T14" fmla="*/ 24 w 245"/>
                <a:gd name="T15" fmla="*/ 44 h 310"/>
                <a:gd name="T16" fmla="*/ 21 w 245"/>
                <a:gd name="T17" fmla="*/ 47 h 310"/>
                <a:gd name="T18" fmla="*/ 21 w 245"/>
                <a:gd name="T19" fmla="*/ 48 h 310"/>
                <a:gd name="T20" fmla="*/ 20 w 245"/>
                <a:gd name="T21" fmla="*/ 50 h 310"/>
                <a:gd name="T22" fmla="*/ 20 w 245"/>
                <a:gd name="T23" fmla="*/ 51 h 310"/>
                <a:gd name="T24" fmla="*/ 22 w 245"/>
                <a:gd name="T25" fmla="*/ 52 h 310"/>
                <a:gd name="T26" fmla="*/ 23 w 245"/>
                <a:gd name="T27" fmla="*/ 52 h 310"/>
                <a:gd name="T28" fmla="*/ 26 w 245"/>
                <a:gd name="T29" fmla="*/ 49 h 310"/>
                <a:gd name="T30" fmla="*/ 30 w 245"/>
                <a:gd name="T31" fmla="*/ 45 h 310"/>
                <a:gd name="T32" fmla="*/ 35 w 245"/>
                <a:gd name="T33" fmla="*/ 41 h 310"/>
                <a:gd name="T34" fmla="*/ 38 w 245"/>
                <a:gd name="T35" fmla="*/ 37 h 310"/>
                <a:gd name="T36" fmla="*/ 41 w 245"/>
                <a:gd name="T37" fmla="*/ 31 h 310"/>
                <a:gd name="T38" fmla="*/ 41 w 245"/>
                <a:gd name="T39" fmla="*/ 25 h 310"/>
                <a:gd name="T40" fmla="*/ 38 w 245"/>
                <a:gd name="T41" fmla="*/ 20 h 310"/>
                <a:gd name="T42" fmla="*/ 34 w 245"/>
                <a:gd name="T43" fmla="*/ 16 h 310"/>
                <a:gd name="T44" fmla="*/ 29 w 245"/>
                <a:gd name="T45" fmla="*/ 13 h 310"/>
                <a:gd name="T46" fmla="*/ 25 w 245"/>
                <a:gd name="T47" fmla="*/ 10 h 310"/>
                <a:gd name="T48" fmla="*/ 20 w 245"/>
                <a:gd name="T49" fmla="*/ 8 h 310"/>
                <a:gd name="T50" fmla="*/ 16 w 245"/>
                <a:gd name="T51" fmla="*/ 5 h 310"/>
                <a:gd name="T52" fmla="*/ 11 w 245"/>
                <a:gd name="T53" fmla="*/ 3 h 310"/>
                <a:gd name="T54" fmla="*/ 7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6 w 245"/>
                <a:gd name="T63" fmla="*/ 3 h 310"/>
                <a:gd name="T64" fmla="*/ 10 w 245"/>
                <a:gd name="T65" fmla="*/ 5 h 310"/>
                <a:gd name="T66" fmla="*/ 14 w 245"/>
                <a:gd name="T67" fmla="*/ 7 h 310"/>
                <a:gd name="T68" fmla="*/ 19 w 245"/>
                <a:gd name="T69" fmla="*/ 10 h 310"/>
                <a:gd name="T70" fmla="*/ 23 w 245"/>
                <a:gd name="T71" fmla="*/ 12 h 310"/>
                <a:gd name="T72" fmla="*/ 28 w 245"/>
                <a:gd name="T73" fmla="*/ 15 h 310"/>
                <a:gd name="T74" fmla="*/ 31 w 245"/>
                <a:gd name="T75" fmla="*/ 18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907" name="Group 518"/>
            <p:cNvGrpSpPr>
              <a:grpSpLocks/>
            </p:cNvGrpSpPr>
            <p:nvPr/>
          </p:nvGrpSpPr>
          <p:grpSpPr bwMode="auto">
            <a:xfrm>
              <a:off x="4332" y="3207"/>
              <a:ext cx="143" cy="182"/>
              <a:chOff x="3774" y="2423"/>
              <a:chExt cx="189" cy="286"/>
            </a:xfrm>
          </p:grpSpPr>
          <p:sp>
            <p:nvSpPr>
              <p:cNvPr id="12781" name="Rectangle 519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82" name="Rectangle 520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83" name="Rectangle 521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84" name="Rectangle 522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85" name="Rectangle 523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86" name="Rectangle 524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922" name="Group 591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12760" name="AutoShape 59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1" name="Rectangle 59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2" name="Rectangle 59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3" name="AutoShape 59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4" name="Line 59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5" name="Line 59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6" name="Rectangle 59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7" name="Rectangle 59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23" name="Group 609"/>
          <p:cNvGrpSpPr>
            <a:grpSpLocks/>
          </p:cNvGrpSpPr>
          <p:nvPr/>
        </p:nvGrpSpPr>
        <p:grpSpPr bwMode="auto">
          <a:xfrm>
            <a:off x="7104063" y="5305425"/>
            <a:ext cx="273050" cy="341313"/>
            <a:chOff x="4475" y="3342"/>
            <a:chExt cx="172" cy="215"/>
          </a:xfrm>
        </p:grpSpPr>
        <p:sp>
          <p:nvSpPr>
            <p:cNvPr id="12729" name="AutoShape 475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0" name="Freeform 477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50 w 1894"/>
                <a:gd name="T1" fmla="*/ 0 h 1904"/>
                <a:gd name="T2" fmla="*/ 51 w 1894"/>
                <a:gd name="T3" fmla="*/ 0 h 1904"/>
                <a:gd name="T4" fmla="*/ 54 w 1894"/>
                <a:gd name="T5" fmla="*/ 0 h 1904"/>
                <a:gd name="T6" fmla="*/ 57 w 1894"/>
                <a:gd name="T7" fmla="*/ 0 h 1904"/>
                <a:gd name="T8" fmla="*/ 62 w 1894"/>
                <a:gd name="T9" fmla="*/ 1 h 1904"/>
                <a:gd name="T10" fmla="*/ 67 w 1894"/>
                <a:gd name="T11" fmla="*/ 1 h 1904"/>
                <a:gd name="T12" fmla="*/ 73 w 1894"/>
                <a:gd name="T13" fmla="*/ 1 h 1904"/>
                <a:gd name="T14" fmla="*/ 79 w 1894"/>
                <a:gd name="T15" fmla="*/ 2 h 1904"/>
                <a:gd name="T16" fmla="*/ 86 w 1894"/>
                <a:gd name="T17" fmla="*/ 3 h 1904"/>
                <a:gd name="T18" fmla="*/ 94 w 1894"/>
                <a:gd name="T19" fmla="*/ 5 h 1904"/>
                <a:gd name="T20" fmla="*/ 101 w 1894"/>
                <a:gd name="T21" fmla="*/ 6 h 1904"/>
                <a:gd name="T22" fmla="*/ 109 w 1894"/>
                <a:gd name="T23" fmla="*/ 8 h 1904"/>
                <a:gd name="T24" fmla="*/ 118 w 1894"/>
                <a:gd name="T25" fmla="*/ 10 h 1904"/>
                <a:gd name="T26" fmla="*/ 126 w 1894"/>
                <a:gd name="T27" fmla="*/ 13 h 1904"/>
                <a:gd name="T28" fmla="*/ 134 w 1894"/>
                <a:gd name="T29" fmla="*/ 16 h 1904"/>
                <a:gd name="T30" fmla="*/ 142 w 1894"/>
                <a:gd name="T31" fmla="*/ 20 h 1904"/>
                <a:gd name="T32" fmla="*/ 133 w 1894"/>
                <a:gd name="T33" fmla="*/ 95 h 1904"/>
                <a:gd name="T34" fmla="*/ 134 w 1894"/>
                <a:gd name="T35" fmla="*/ 96 h 1904"/>
                <a:gd name="T36" fmla="*/ 136 w 1894"/>
                <a:gd name="T37" fmla="*/ 98 h 1904"/>
                <a:gd name="T38" fmla="*/ 137 w 1894"/>
                <a:gd name="T39" fmla="*/ 103 h 1904"/>
                <a:gd name="T40" fmla="*/ 136 w 1894"/>
                <a:gd name="T41" fmla="*/ 112 h 1904"/>
                <a:gd name="T42" fmla="*/ 110 w 1894"/>
                <a:gd name="T43" fmla="*/ 147 h 1904"/>
                <a:gd name="T44" fmla="*/ 102 w 1894"/>
                <a:gd name="T45" fmla="*/ 159 h 1904"/>
                <a:gd name="T46" fmla="*/ 101 w 1894"/>
                <a:gd name="T47" fmla="*/ 159 h 1904"/>
                <a:gd name="T48" fmla="*/ 98 w 1894"/>
                <a:gd name="T49" fmla="*/ 158 h 1904"/>
                <a:gd name="T50" fmla="*/ 94 w 1894"/>
                <a:gd name="T51" fmla="*/ 158 h 1904"/>
                <a:gd name="T52" fmla="*/ 90 w 1894"/>
                <a:gd name="T53" fmla="*/ 157 h 1904"/>
                <a:gd name="T54" fmla="*/ 84 w 1894"/>
                <a:gd name="T55" fmla="*/ 156 h 1904"/>
                <a:gd name="T56" fmla="*/ 78 w 1894"/>
                <a:gd name="T57" fmla="*/ 155 h 1904"/>
                <a:gd name="T58" fmla="*/ 71 w 1894"/>
                <a:gd name="T59" fmla="*/ 153 h 1904"/>
                <a:gd name="T60" fmla="*/ 63 w 1894"/>
                <a:gd name="T61" fmla="*/ 151 h 1904"/>
                <a:gd name="T62" fmla="*/ 55 w 1894"/>
                <a:gd name="T63" fmla="*/ 149 h 1904"/>
                <a:gd name="T64" fmla="*/ 47 w 1894"/>
                <a:gd name="T65" fmla="*/ 147 h 1904"/>
                <a:gd name="T66" fmla="*/ 39 w 1894"/>
                <a:gd name="T67" fmla="*/ 144 h 1904"/>
                <a:gd name="T68" fmla="*/ 30 w 1894"/>
                <a:gd name="T69" fmla="*/ 140 h 1904"/>
                <a:gd name="T70" fmla="*/ 22 w 1894"/>
                <a:gd name="T71" fmla="*/ 137 h 1904"/>
                <a:gd name="T72" fmla="*/ 13 w 1894"/>
                <a:gd name="T73" fmla="*/ 132 h 1904"/>
                <a:gd name="T74" fmla="*/ 5 w 1894"/>
                <a:gd name="T75" fmla="*/ 128 h 1904"/>
                <a:gd name="T76" fmla="*/ 1 w 1894"/>
                <a:gd name="T77" fmla="*/ 125 h 1904"/>
                <a:gd name="T78" fmla="*/ 1 w 1894"/>
                <a:gd name="T79" fmla="*/ 122 h 1904"/>
                <a:gd name="T80" fmla="*/ 0 w 1894"/>
                <a:gd name="T81" fmla="*/ 117 h 1904"/>
                <a:gd name="T82" fmla="*/ 0 w 1894"/>
                <a:gd name="T83" fmla="*/ 112 h 1904"/>
                <a:gd name="T84" fmla="*/ 30 w 1894"/>
                <a:gd name="T85" fmla="*/ 81 h 1904"/>
                <a:gd name="T86" fmla="*/ 30 w 1894"/>
                <a:gd name="T87" fmla="*/ 80 h 1904"/>
                <a:gd name="T88" fmla="*/ 30 w 1894"/>
                <a:gd name="T89" fmla="*/ 77 h 1904"/>
                <a:gd name="T90" fmla="*/ 32 w 1894"/>
                <a:gd name="T91" fmla="*/ 72 h 1904"/>
                <a:gd name="T92" fmla="*/ 36 w 1894"/>
                <a:gd name="T93" fmla="*/ 68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1" name="Freeform 482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3 w 1106"/>
                <a:gd name="T1" fmla="*/ 0 h 331"/>
                <a:gd name="T2" fmla="*/ 85 w 1106"/>
                <a:gd name="T3" fmla="*/ 23 h 331"/>
                <a:gd name="T4" fmla="*/ 82 w 1106"/>
                <a:gd name="T5" fmla="*/ 27 h 331"/>
                <a:gd name="T6" fmla="*/ 0 w 1106"/>
                <a:gd name="T7" fmla="*/ 3 h 331"/>
                <a:gd name="T8" fmla="*/ 3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2" name="Freeform 485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99 w 1285"/>
                <a:gd name="T1" fmla="*/ 33 h 505"/>
                <a:gd name="T2" fmla="*/ 97 w 1285"/>
                <a:gd name="T3" fmla="*/ 32 h 505"/>
                <a:gd name="T4" fmla="*/ 95 w 1285"/>
                <a:gd name="T5" fmla="*/ 32 h 505"/>
                <a:gd name="T6" fmla="*/ 91 w 1285"/>
                <a:gd name="T7" fmla="*/ 31 h 505"/>
                <a:gd name="T8" fmla="*/ 87 w 1285"/>
                <a:gd name="T9" fmla="*/ 31 h 505"/>
                <a:gd name="T10" fmla="*/ 81 w 1285"/>
                <a:gd name="T11" fmla="*/ 30 h 505"/>
                <a:gd name="T12" fmla="*/ 75 w 1285"/>
                <a:gd name="T13" fmla="*/ 28 h 505"/>
                <a:gd name="T14" fmla="*/ 68 w 1285"/>
                <a:gd name="T15" fmla="*/ 27 h 505"/>
                <a:gd name="T16" fmla="*/ 60 w 1285"/>
                <a:gd name="T17" fmla="*/ 25 h 505"/>
                <a:gd name="T18" fmla="*/ 53 w 1285"/>
                <a:gd name="T19" fmla="*/ 23 h 505"/>
                <a:gd name="T20" fmla="*/ 45 w 1285"/>
                <a:gd name="T21" fmla="*/ 20 h 505"/>
                <a:gd name="T22" fmla="*/ 36 w 1285"/>
                <a:gd name="T23" fmla="*/ 17 h 505"/>
                <a:gd name="T24" fmla="*/ 28 w 1285"/>
                <a:gd name="T25" fmla="*/ 14 h 505"/>
                <a:gd name="T26" fmla="*/ 20 w 1285"/>
                <a:gd name="T27" fmla="*/ 11 h 505"/>
                <a:gd name="T28" fmla="*/ 12 w 1285"/>
                <a:gd name="T29" fmla="*/ 7 h 505"/>
                <a:gd name="T30" fmla="*/ 4 w 1285"/>
                <a:gd name="T31" fmla="*/ 2 h 505"/>
                <a:gd name="T32" fmla="*/ 0 w 1285"/>
                <a:gd name="T33" fmla="*/ 0 h 505"/>
                <a:gd name="T34" fmla="*/ 0 w 1285"/>
                <a:gd name="T35" fmla="*/ 3 h 505"/>
                <a:gd name="T36" fmla="*/ 0 w 1285"/>
                <a:gd name="T37" fmla="*/ 6 h 505"/>
                <a:gd name="T38" fmla="*/ 1 w 1285"/>
                <a:gd name="T39" fmla="*/ 10 h 505"/>
                <a:gd name="T40" fmla="*/ 1 w 1285"/>
                <a:gd name="T41" fmla="*/ 12 h 505"/>
                <a:gd name="T42" fmla="*/ 2 w 1285"/>
                <a:gd name="T43" fmla="*/ 12 h 505"/>
                <a:gd name="T44" fmla="*/ 4 w 1285"/>
                <a:gd name="T45" fmla="*/ 13 h 505"/>
                <a:gd name="T46" fmla="*/ 6 w 1285"/>
                <a:gd name="T47" fmla="*/ 14 h 505"/>
                <a:gd name="T48" fmla="*/ 9 w 1285"/>
                <a:gd name="T49" fmla="*/ 16 h 505"/>
                <a:gd name="T50" fmla="*/ 12 w 1285"/>
                <a:gd name="T51" fmla="*/ 18 h 505"/>
                <a:gd name="T52" fmla="*/ 17 w 1285"/>
                <a:gd name="T53" fmla="*/ 20 h 505"/>
                <a:gd name="T54" fmla="*/ 22 w 1285"/>
                <a:gd name="T55" fmla="*/ 22 h 505"/>
                <a:gd name="T56" fmla="*/ 28 w 1285"/>
                <a:gd name="T57" fmla="*/ 25 h 505"/>
                <a:gd name="T58" fmla="*/ 34 w 1285"/>
                <a:gd name="T59" fmla="*/ 27 h 505"/>
                <a:gd name="T60" fmla="*/ 42 w 1285"/>
                <a:gd name="T61" fmla="*/ 30 h 505"/>
                <a:gd name="T62" fmla="*/ 50 w 1285"/>
                <a:gd name="T63" fmla="*/ 32 h 505"/>
                <a:gd name="T64" fmla="*/ 59 w 1285"/>
                <a:gd name="T65" fmla="*/ 35 h 505"/>
                <a:gd name="T66" fmla="*/ 69 w 1285"/>
                <a:gd name="T67" fmla="*/ 37 h 505"/>
                <a:gd name="T68" fmla="*/ 79 w 1285"/>
                <a:gd name="T69" fmla="*/ 39 h 505"/>
                <a:gd name="T70" fmla="*/ 91 w 1285"/>
                <a:gd name="T71" fmla="*/ 41 h 505"/>
                <a:gd name="T72" fmla="*/ 97 w 1285"/>
                <a:gd name="T73" fmla="*/ 42 h 505"/>
                <a:gd name="T74" fmla="*/ 97 w 1285"/>
                <a:gd name="T75" fmla="*/ 41 h 505"/>
                <a:gd name="T76" fmla="*/ 98 w 1285"/>
                <a:gd name="T77" fmla="*/ 38 h 505"/>
                <a:gd name="T78" fmla="*/ 99 w 1285"/>
                <a:gd name="T79" fmla="*/ 35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3" name="AutoShape 52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4" name="Freeform 542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8 w 179"/>
                <a:gd name="T1" fmla="*/ 4 h 216"/>
                <a:gd name="T2" fmla="*/ 6 w 179"/>
                <a:gd name="T3" fmla="*/ 5 h 216"/>
                <a:gd name="T4" fmla="*/ 5 w 179"/>
                <a:gd name="T5" fmla="*/ 7 h 216"/>
                <a:gd name="T6" fmla="*/ 3 w 179"/>
                <a:gd name="T7" fmla="*/ 8 h 216"/>
                <a:gd name="T8" fmla="*/ 2 w 179"/>
                <a:gd name="T9" fmla="*/ 10 h 216"/>
                <a:gd name="T10" fmla="*/ 1 w 179"/>
                <a:gd name="T11" fmla="*/ 12 h 216"/>
                <a:gd name="T12" fmla="*/ 1 w 179"/>
                <a:gd name="T13" fmla="*/ 14 h 216"/>
                <a:gd name="T14" fmla="*/ 0 w 179"/>
                <a:gd name="T15" fmla="*/ 17 h 216"/>
                <a:gd name="T16" fmla="*/ 0 w 179"/>
                <a:gd name="T17" fmla="*/ 19 h 216"/>
                <a:gd name="T18" fmla="*/ 0 w 179"/>
                <a:gd name="T19" fmla="*/ 22 h 216"/>
                <a:gd name="T20" fmla="*/ 1 w 179"/>
                <a:gd name="T21" fmla="*/ 25 h 216"/>
                <a:gd name="T22" fmla="*/ 3 w 179"/>
                <a:gd name="T23" fmla="*/ 27 h 216"/>
                <a:gd name="T24" fmla="*/ 5 w 179"/>
                <a:gd name="T25" fmla="*/ 29 h 216"/>
                <a:gd name="T26" fmla="*/ 8 w 179"/>
                <a:gd name="T27" fmla="*/ 30 h 216"/>
                <a:gd name="T28" fmla="*/ 10 w 179"/>
                <a:gd name="T29" fmla="*/ 31 h 216"/>
                <a:gd name="T30" fmla="*/ 13 w 179"/>
                <a:gd name="T31" fmla="*/ 31 h 216"/>
                <a:gd name="T32" fmla="*/ 15 w 179"/>
                <a:gd name="T33" fmla="*/ 31 h 216"/>
                <a:gd name="T34" fmla="*/ 16 w 179"/>
                <a:gd name="T35" fmla="*/ 31 h 216"/>
                <a:gd name="T36" fmla="*/ 16 w 179"/>
                <a:gd name="T37" fmla="*/ 30 h 216"/>
                <a:gd name="T38" fmla="*/ 17 w 179"/>
                <a:gd name="T39" fmla="*/ 30 h 216"/>
                <a:gd name="T40" fmla="*/ 17 w 179"/>
                <a:gd name="T41" fmla="*/ 29 h 216"/>
                <a:gd name="T42" fmla="*/ 17 w 179"/>
                <a:gd name="T43" fmla="*/ 28 h 216"/>
                <a:gd name="T44" fmla="*/ 16 w 179"/>
                <a:gd name="T45" fmla="*/ 28 h 216"/>
                <a:gd name="T46" fmla="*/ 16 w 179"/>
                <a:gd name="T47" fmla="*/ 27 h 216"/>
                <a:gd name="T48" fmla="*/ 15 w 179"/>
                <a:gd name="T49" fmla="*/ 27 h 216"/>
                <a:gd name="T50" fmla="*/ 13 w 179"/>
                <a:gd name="T51" fmla="*/ 26 h 216"/>
                <a:gd name="T52" fmla="*/ 12 w 179"/>
                <a:gd name="T53" fmla="*/ 26 h 216"/>
                <a:gd name="T54" fmla="*/ 11 w 179"/>
                <a:gd name="T55" fmla="*/ 26 h 216"/>
                <a:gd name="T56" fmla="*/ 10 w 179"/>
                <a:gd name="T57" fmla="*/ 26 h 216"/>
                <a:gd name="T58" fmla="*/ 8 w 179"/>
                <a:gd name="T59" fmla="*/ 25 h 216"/>
                <a:gd name="T60" fmla="*/ 7 w 179"/>
                <a:gd name="T61" fmla="*/ 24 h 216"/>
                <a:gd name="T62" fmla="*/ 6 w 179"/>
                <a:gd name="T63" fmla="*/ 24 h 216"/>
                <a:gd name="T64" fmla="*/ 5 w 179"/>
                <a:gd name="T65" fmla="*/ 22 h 216"/>
                <a:gd name="T66" fmla="*/ 5 w 179"/>
                <a:gd name="T67" fmla="*/ 17 h 216"/>
                <a:gd name="T68" fmla="*/ 6 w 179"/>
                <a:gd name="T69" fmla="*/ 13 h 216"/>
                <a:gd name="T70" fmla="*/ 8 w 179"/>
                <a:gd name="T71" fmla="*/ 10 h 216"/>
                <a:gd name="T72" fmla="*/ 11 w 179"/>
                <a:gd name="T73" fmla="*/ 7 h 216"/>
                <a:gd name="T74" fmla="*/ 14 w 179"/>
                <a:gd name="T75" fmla="*/ 5 h 216"/>
                <a:gd name="T76" fmla="*/ 17 w 179"/>
                <a:gd name="T77" fmla="*/ 3 h 216"/>
                <a:gd name="T78" fmla="*/ 21 w 179"/>
                <a:gd name="T79" fmla="*/ 2 h 216"/>
                <a:gd name="T80" fmla="*/ 23 w 179"/>
                <a:gd name="T81" fmla="*/ 1 h 216"/>
                <a:gd name="T82" fmla="*/ 21 w 179"/>
                <a:gd name="T83" fmla="*/ 0 h 216"/>
                <a:gd name="T84" fmla="*/ 20 w 179"/>
                <a:gd name="T85" fmla="*/ 0 h 216"/>
                <a:gd name="T86" fmla="*/ 18 w 179"/>
                <a:gd name="T87" fmla="*/ 0 h 216"/>
                <a:gd name="T88" fmla="*/ 16 w 179"/>
                <a:gd name="T89" fmla="*/ 1 h 216"/>
                <a:gd name="T90" fmla="*/ 14 w 179"/>
                <a:gd name="T91" fmla="*/ 1 h 216"/>
                <a:gd name="T92" fmla="*/ 12 w 179"/>
                <a:gd name="T93" fmla="*/ 2 h 216"/>
                <a:gd name="T94" fmla="*/ 10 w 179"/>
                <a:gd name="T95" fmla="*/ 3 h 216"/>
                <a:gd name="T96" fmla="*/ 8 w 179"/>
                <a:gd name="T97" fmla="*/ 4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5" name="Freeform 543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12 w 114"/>
                <a:gd name="T1" fmla="*/ 8 h 168"/>
                <a:gd name="T2" fmla="*/ 12 w 114"/>
                <a:gd name="T3" fmla="*/ 10 h 168"/>
                <a:gd name="T4" fmla="*/ 12 w 114"/>
                <a:gd name="T5" fmla="*/ 13 h 168"/>
                <a:gd name="T6" fmla="*/ 11 w 114"/>
                <a:gd name="T7" fmla="*/ 14 h 168"/>
                <a:gd name="T8" fmla="*/ 10 w 114"/>
                <a:gd name="T9" fmla="*/ 16 h 168"/>
                <a:gd name="T10" fmla="*/ 8 w 114"/>
                <a:gd name="T11" fmla="*/ 18 h 168"/>
                <a:gd name="T12" fmla="*/ 7 w 114"/>
                <a:gd name="T13" fmla="*/ 19 h 168"/>
                <a:gd name="T14" fmla="*/ 5 w 114"/>
                <a:gd name="T15" fmla="*/ 20 h 168"/>
                <a:gd name="T16" fmla="*/ 3 w 114"/>
                <a:gd name="T17" fmla="*/ 22 h 168"/>
                <a:gd name="T18" fmla="*/ 3 w 114"/>
                <a:gd name="T19" fmla="*/ 22 h 168"/>
                <a:gd name="T20" fmla="*/ 3 w 114"/>
                <a:gd name="T21" fmla="*/ 23 h 168"/>
                <a:gd name="T22" fmla="*/ 3 w 114"/>
                <a:gd name="T23" fmla="*/ 23 h 168"/>
                <a:gd name="T24" fmla="*/ 3 w 114"/>
                <a:gd name="T25" fmla="*/ 24 h 168"/>
                <a:gd name="T26" fmla="*/ 3 w 114"/>
                <a:gd name="T27" fmla="*/ 24 h 168"/>
                <a:gd name="T28" fmla="*/ 4 w 114"/>
                <a:gd name="T29" fmla="*/ 24 h 168"/>
                <a:gd name="T30" fmla="*/ 4 w 114"/>
                <a:gd name="T31" fmla="*/ 24 h 168"/>
                <a:gd name="T32" fmla="*/ 5 w 114"/>
                <a:gd name="T33" fmla="*/ 24 h 168"/>
                <a:gd name="T34" fmla="*/ 7 w 114"/>
                <a:gd name="T35" fmla="*/ 22 h 168"/>
                <a:gd name="T36" fmla="*/ 8 w 114"/>
                <a:gd name="T37" fmla="*/ 21 h 168"/>
                <a:gd name="T38" fmla="*/ 10 w 114"/>
                <a:gd name="T39" fmla="*/ 19 h 168"/>
                <a:gd name="T40" fmla="*/ 12 w 114"/>
                <a:gd name="T41" fmla="*/ 17 h 168"/>
                <a:gd name="T42" fmla="*/ 13 w 114"/>
                <a:gd name="T43" fmla="*/ 15 h 168"/>
                <a:gd name="T44" fmla="*/ 14 w 114"/>
                <a:gd name="T45" fmla="*/ 13 h 168"/>
                <a:gd name="T46" fmla="*/ 14 w 114"/>
                <a:gd name="T47" fmla="*/ 10 h 168"/>
                <a:gd name="T48" fmla="*/ 14 w 114"/>
                <a:gd name="T49" fmla="*/ 7 h 168"/>
                <a:gd name="T50" fmla="*/ 12 w 114"/>
                <a:gd name="T51" fmla="*/ 5 h 168"/>
                <a:gd name="T52" fmla="*/ 11 w 114"/>
                <a:gd name="T53" fmla="*/ 3 h 168"/>
                <a:gd name="T54" fmla="*/ 9 w 114"/>
                <a:gd name="T55" fmla="*/ 2 h 168"/>
                <a:gd name="T56" fmla="*/ 6 w 114"/>
                <a:gd name="T57" fmla="*/ 1 h 168"/>
                <a:gd name="T58" fmla="*/ 4 w 114"/>
                <a:gd name="T59" fmla="*/ 0 h 168"/>
                <a:gd name="T60" fmla="*/ 2 w 114"/>
                <a:gd name="T61" fmla="*/ 0 h 168"/>
                <a:gd name="T62" fmla="*/ 1 w 114"/>
                <a:gd name="T63" fmla="*/ 0 h 168"/>
                <a:gd name="T64" fmla="*/ 0 w 114"/>
                <a:gd name="T65" fmla="*/ 0 h 168"/>
                <a:gd name="T66" fmla="*/ 1 w 114"/>
                <a:gd name="T67" fmla="*/ 1 h 168"/>
                <a:gd name="T68" fmla="*/ 3 w 114"/>
                <a:gd name="T69" fmla="*/ 2 h 168"/>
                <a:gd name="T70" fmla="*/ 5 w 114"/>
                <a:gd name="T71" fmla="*/ 2 h 168"/>
                <a:gd name="T72" fmla="*/ 7 w 114"/>
                <a:gd name="T73" fmla="*/ 3 h 168"/>
                <a:gd name="T74" fmla="*/ 8 w 114"/>
                <a:gd name="T75" fmla="*/ 4 h 168"/>
                <a:gd name="T76" fmla="*/ 10 w 114"/>
                <a:gd name="T77" fmla="*/ 5 h 168"/>
                <a:gd name="T78" fmla="*/ 11 w 114"/>
                <a:gd name="T79" fmla="*/ 6 h 168"/>
                <a:gd name="T80" fmla="*/ 12 w 114"/>
                <a:gd name="T81" fmla="*/ 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6" name="Freeform 544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12 w 289"/>
                <a:gd name="T1" fmla="*/ 9 h 351"/>
                <a:gd name="T2" fmla="*/ 6 w 289"/>
                <a:gd name="T3" fmla="*/ 15 h 351"/>
                <a:gd name="T4" fmla="*/ 2 w 289"/>
                <a:gd name="T5" fmla="*/ 22 h 351"/>
                <a:gd name="T6" fmla="*/ 0 w 289"/>
                <a:gd name="T7" fmla="*/ 30 h 351"/>
                <a:gd name="T8" fmla="*/ 0 w 289"/>
                <a:gd name="T9" fmla="*/ 35 h 351"/>
                <a:gd name="T10" fmla="*/ 1 w 289"/>
                <a:gd name="T11" fmla="*/ 37 h 351"/>
                <a:gd name="T12" fmla="*/ 2 w 289"/>
                <a:gd name="T13" fmla="*/ 39 h 351"/>
                <a:gd name="T14" fmla="*/ 4 w 289"/>
                <a:gd name="T15" fmla="*/ 41 h 351"/>
                <a:gd name="T16" fmla="*/ 6 w 289"/>
                <a:gd name="T17" fmla="*/ 43 h 351"/>
                <a:gd name="T18" fmla="*/ 10 w 289"/>
                <a:gd name="T19" fmla="*/ 45 h 351"/>
                <a:gd name="T20" fmla="*/ 14 w 289"/>
                <a:gd name="T21" fmla="*/ 46 h 351"/>
                <a:gd name="T22" fmla="*/ 17 w 289"/>
                <a:gd name="T23" fmla="*/ 48 h 351"/>
                <a:gd name="T24" fmla="*/ 21 w 289"/>
                <a:gd name="T25" fmla="*/ 49 h 351"/>
                <a:gd name="T26" fmla="*/ 25 w 289"/>
                <a:gd name="T27" fmla="*/ 49 h 351"/>
                <a:gd name="T28" fmla="*/ 29 w 289"/>
                <a:gd name="T29" fmla="*/ 50 h 351"/>
                <a:gd name="T30" fmla="*/ 33 w 289"/>
                <a:gd name="T31" fmla="*/ 50 h 351"/>
                <a:gd name="T32" fmla="*/ 36 w 289"/>
                <a:gd name="T33" fmla="*/ 50 h 351"/>
                <a:gd name="T34" fmla="*/ 37 w 289"/>
                <a:gd name="T35" fmla="*/ 49 h 351"/>
                <a:gd name="T36" fmla="*/ 37 w 289"/>
                <a:gd name="T37" fmla="*/ 48 h 351"/>
                <a:gd name="T38" fmla="*/ 36 w 289"/>
                <a:gd name="T39" fmla="*/ 47 h 351"/>
                <a:gd name="T40" fmla="*/ 34 w 289"/>
                <a:gd name="T41" fmla="*/ 46 h 351"/>
                <a:gd name="T42" fmla="*/ 30 w 289"/>
                <a:gd name="T43" fmla="*/ 45 h 351"/>
                <a:gd name="T44" fmla="*/ 27 w 289"/>
                <a:gd name="T45" fmla="*/ 45 h 351"/>
                <a:gd name="T46" fmla="*/ 23 w 289"/>
                <a:gd name="T47" fmla="*/ 44 h 351"/>
                <a:gd name="T48" fmla="*/ 19 w 289"/>
                <a:gd name="T49" fmla="*/ 43 h 351"/>
                <a:gd name="T50" fmla="*/ 16 w 289"/>
                <a:gd name="T51" fmla="*/ 42 h 351"/>
                <a:gd name="T52" fmla="*/ 13 w 289"/>
                <a:gd name="T53" fmla="*/ 41 h 351"/>
                <a:gd name="T54" fmla="*/ 9 w 289"/>
                <a:gd name="T55" fmla="*/ 39 h 351"/>
                <a:gd name="T56" fmla="*/ 6 w 289"/>
                <a:gd name="T57" fmla="*/ 37 h 351"/>
                <a:gd name="T58" fmla="*/ 4 w 289"/>
                <a:gd name="T59" fmla="*/ 34 h 351"/>
                <a:gd name="T60" fmla="*/ 4 w 289"/>
                <a:gd name="T61" fmla="*/ 31 h 351"/>
                <a:gd name="T62" fmla="*/ 4 w 289"/>
                <a:gd name="T63" fmla="*/ 26 h 351"/>
                <a:gd name="T64" fmla="*/ 6 w 289"/>
                <a:gd name="T65" fmla="*/ 23 h 351"/>
                <a:gd name="T66" fmla="*/ 8 w 289"/>
                <a:gd name="T67" fmla="*/ 18 h 351"/>
                <a:gd name="T68" fmla="*/ 11 w 289"/>
                <a:gd name="T69" fmla="*/ 15 h 351"/>
                <a:gd name="T70" fmla="*/ 14 w 289"/>
                <a:gd name="T71" fmla="*/ 11 h 351"/>
                <a:gd name="T72" fmla="*/ 18 w 289"/>
                <a:gd name="T73" fmla="*/ 8 h 351"/>
                <a:gd name="T74" fmla="*/ 22 w 289"/>
                <a:gd name="T75" fmla="*/ 5 h 351"/>
                <a:gd name="T76" fmla="*/ 27 w 289"/>
                <a:gd name="T77" fmla="*/ 3 h 351"/>
                <a:gd name="T78" fmla="*/ 30 w 289"/>
                <a:gd name="T79" fmla="*/ 1 h 351"/>
                <a:gd name="T80" fmla="*/ 29 w 289"/>
                <a:gd name="T81" fmla="*/ 0 h 351"/>
                <a:gd name="T82" fmla="*/ 25 w 289"/>
                <a:gd name="T83" fmla="*/ 1 h 351"/>
                <a:gd name="T84" fmla="*/ 21 w 289"/>
                <a:gd name="T85" fmla="*/ 2 h 351"/>
                <a:gd name="T86" fmla="*/ 16 w 289"/>
                <a:gd name="T87" fmla="*/ 5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7" name="Freeform 545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26 w 254"/>
                <a:gd name="T1" fmla="*/ 10 h 234"/>
                <a:gd name="T2" fmla="*/ 28 w 254"/>
                <a:gd name="T3" fmla="*/ 12 h 234"/>
                <a:gd name="T4" fmla="*/ 29 w 254"/>
                <a:gd name="T5" fmla="*/ 14 h 234"/>
                <a:gd name="T6" fmla="*/ 29 w 254"/>
                <a:gd name="T7" fmla="*/ 17 h 234"/>
                <a:gd name="T8" fmla="*/ 29 w 254"/>
                <a:gd name="T9" fmla="*/ 19 h 234"/>
                <a:gd name="T10" fmla="*/ 29 w 254"/>
                <a:gd name="T11" fmla="*/ 21 h 234"/>
                <a:gd name="T12" fmla="*/ 28 w 254"/>
                <a:gd name="T13" fmla="*/ 23 h 234"/>
                <a:gd name="T14" fmla="*/ 28 w 254"/>
                <a:gd name="T15" fmla="*/ 25 h 234"/>
                <a:gd name="T16" fmla="*/ 27 w 254"/>
                <a:gd name="T17" fmla="*/ 26 h 234"/>
                <a:gd name="T18" fmla="*/ 25 w 254"/>
                <a:gd name="T19" fmla="*/ 28 h 234"/>
                <a:gd name="T20" fmla="*/ 24 w 254"/>
                <a:gd name="T21" fmla="*/ 29 h 234"/>
                <a:gd name="T22" fmla="*/ 23 w 254"/>
                <a:gd name="T23" fmla="*/ 30 h 234"/>
                <a:gd name="T24" fmla="*/ 22 w 254"/>
                <a:gd name="T25" fmla="*/ 32 h 234"/>
                <a:gd name="T26" fmla="*/ 22 w 254"/>
                <a:gd name="T27" fmla="*/ 32 h 234"/>
                <a:gd name="T28" fmla="*/ 22 w 254"/>
                <a:gd name="T29" fmla="*/ 33 h 234"/>
                <a:gd name="T30" fmla="*/ 22 w 254"/>
                <a:gd name="T31" fmla="*/ 33 h 234"/>
                <a:gd name="T32" fmla="*/ 22 w 254"/>
                <a:gd name="T33" fmla="*/ 34 h 234"/>
                <a:gd name="T34" fmla="*/ 22 w 254"/>
                <a:gd name="T35" fmla="*/ 34 h 234"/>
                <a:gd name="T36" fmla="*/ 23 w 254"/>
                <a:gd name="T37" fmla="*/ 34 h 234"/>
                <a:gd name="T38" fmla="*/ 23 w 254"/>
                <a:gd name="T39" fmla="*/ 34 h 234"/>
                <a:gd name="T40" fmla="*/ 24 w 254"/>
                <a:gd name="T41" fmla="*/ 34 h 234"/>
                <a:gd name="T42" fmla="*/ 26 w 254"/>
                <a:gd name="T43" fmla="*/ 32 h 234"/>
                <a:gd name="T44" fmla="*/ 28 w 254"/>
                <a:gd name="T45" fmla="*/ 29 h 234"/>
                <a:gd name="T46" fmla="*/ 30 w 254"/>
                <a:gd name="T47" fmla="*/ 26 h 234"/>
                <a:gd name="T48" fmla="*/ 31 w 254"/>
                <a:gd name="T49" fmla="*/ 23 h 234"/>
                <a:gd name="T50" fmla="*/ 32 w 254"/>
                <a:gd name="T51" fmla="*/ 19 h 234"/>
                <a:gd name="T52" fmla="*/ 32 w 254"/>
                <a:gd name="T53" fmla="*/ 16 h 234"/>
                <a:gd name="T54" fmla="*/ 31 w 254"/>
                <a:gd name="T55" fmla="*/ 12 h 234"/>
                <a:gd name="T56" fmla="*/ 28 w 254"/>
                <a:gd name="T57" fmla="*/ 9 h 234"/>
                <a:gd name="T58" fmla="*/ 27 w 254"/>
                <a:gd name="T59" fmla="*/ 8 h 234"/>
                <a:gd name="T60" fmla="*/ 25 w 254"/>
                <a:gd name="T61" fmla="*/ 7 h 234"/>
                <a:gd name="T62" fmla="*/ 23 w 254"/>
                <a:gd name="T63" fmla="*/ 5 h 234"/>
                <a:gd name="T64" fmla="*/ 21 w 254"/>
                <a:gd name="T65" fmla="*/ 4 h 234"/>
                <a:gd name="T66" fmla="*/ 19 w 254"/>
                <a:gd name="T67" fmla="*/ 3 h 234"/>
                <a:gd name="T68" fmla="*/ 16 w 254"/>
                <a:gd name="T69" fmla="*/ 2 h 234"/>
                <a:gd name="T70" fmla="*/ 14 w 254"/>
                <a:gd name="T71" fmla="*/ 2 h 234"/>
                <a:gd name="T72" fmla="*/ 12 w 254"/>
                <a:gd name="T73" fmla="*/ 1 h 234"/>
                <a:gd name="T74" fmla="*/ 9 w 254"/>
                <a:gd name="T75" fmla="*/ 1 h 234"/>
                <a:gd name="T76" fmla="*/ 7 w 254"/>
                <a:gd name="T77" fmla="*/ 0 h 234"/>
                <a:gd name="T78" fmla="*/ 5 w 254"/>
                <a:gd name="T79" fmla="*/ 0 h 234"/>
                <a:gd name="T80" fmla="*/ 4 w 254"/>
                <a:gd name="T81" fmla="*/ 0 h 234"/>
                <a:gd name="T82" fmla="*/ 2 w 254"/>
                <a:gd name="T83" fmla="*/ 0 h 234"/>
                <a:gd name="T84" fmla="*/ 1 w 254"/>
                <a:gd name="T85" fmla="*/ 0 h 234"/>
                <a:gd name="T86" fmla="*/ 0 w 254"/>
                <a:gd name="T87" fmla="*/ 0 h 234"/>
                <a:gd name="T88" fmla="*/ 0 w 254"/>
                <a:gd name="T89" fmla="*/ 1 h 234"/>
                <a:gd name="T90" fmla="*/ 1 w 254"/>
                <a:gd name="T91" fmla="*/ 1 h 234"/>
                <a:gd name="T92" fmla="*/ 3 w 254"/>
                <a:gd name="T93" fmla="*/ 1 h 234"/>
                <a:gd name="T94" fmla="*/ 4 w 254"/>
                <a:gd name="T95" fmla="*/ 1 h 234"/>
                <a:gd name="T96" fmla="*/ 6 w 254"/>
                <a:gd name="T97" fmla="*/ 2 h 234"/>
                <a:gd name="T98" fmla="*/ 7 w 254"/>
                <a:gd name="T99" fmla="*/ 2 h 234"/>
                <a:gd name="T100" fmla="*/ 9 w 254"/>
                <a:gd name="T101" fmla="*/ 2 h 234"/>
                <a:gd name="T102" fmla="*/ 11 w 254"/>
                <a:gd name="T103" fmla="*/ 3 h 234"/>
                <a:gd name="T104" fmla="*/ 13 w 254"/>
                <a:gd name="T105" fmla="*/ 3 h 234"/>
                <a:gd name="T106" fmla="*/ 15 w 254"/>
                <a:gd name="T107" fmla="*/ 4 h 234"/>
                <a:gd name="T108" fmla="*/ 17 w 254"/>
                <a:gd name="T109" fmla="*/ 5 h 234"/>
                <a:gd name="T110" fmla="*/ 18 w 254"/>
                <a:gd name="T111" fmla="*/ 5 h 234"/>
                <a:gd name="T112" fmla="*/ 20 w 254"/>
                <a:gd name="T113" fmla="*/ 6 h 234"/>
                <a:gd name="T114" fmla="*/ 22 w 254"/>
                <a:gd name="T115" fmla="*/ 7 h 234"/>
                <a:gd name="T116" fmla="*/ 23 w 254"/>
                <a:gd name="T117" fmla="*/ 8 h 234"/>
                <a:gd name="T118" fmla="*/ 25 w 254"/>
                <a:gd name="T119" fmla="*/ 9 h 234"/>
                <a:gd name="T120" fmla="*/ 26 w 254"/>
                <a:gd name="T121" fmla="*/ 1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8" name="Freeform 546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17 h 221"/>
                <a:gd name="T2" fmla="*/ 0 w 103"/>
                <a:gd name="T3" fmla="*/ 19 h 221"/>
                <a:gd name="T4" fmla="*/ 1 w 103"/>
                <a:gd name="T5" fmla="*/ 22 h 221"/>
                <a:gd name="T6" fmla="*/ 2 w 103"/>
                <a:gd name="T7" fmla="*/ 24 h 221"/>
                <a:gd name="T8" fmla="*/ 3 w 103"/>
                <a:gd name="T9" fmla="*/ 26 h 221"/>
                <a:gd name="T10" fmla="*/ 4 w 103"/>
                <a:gd name="T11" fmla="*/ 28 h 221"/>
                <a:gd name="T12" fmla="*/ 6 w 103"/>
                <a:gd name="T13" fmla="*/ 29 h 221"/>
                <a:gd name="T14" fmla="*/ 8 w 103"/>
                <a:gd name="T15" fmla="*/ 30 h 221"/>
                <a:gd name="T16" fmla="*/ 10 w 103"/>
                <a:gd name="T17" fmla="*/ 31 h 221"/>
                <a:gd name="T18" fmla="*/ 11 w 103"/>
                <a:gd name="T19" fmla="*/ 31 h 221"/>
                <a:gd name="T20" fmla="*/ 12 w 103"/>
                <a:gd name="T21" fmla="*/ 31 h 221"/>
                <a:gd name="T22" fmla="*/ 12 w 103"/>
                <a:gd name="T23" fmla="*/ 30 h 221"/>
                <a:gd name="T24" fmla="*/ 13 w 103"/>
                <a:gd name="T25" fmla="*/ 30 h 221"/>
                <a:gd name="T26" fmla="*/ 13 w 103"/>
                <a:gd name="T27" fmla="*/ 29 h 221"/>
                <a:gd name="T28" fmla="*/ 12 w 103"/>
                <a:gd name="T29" fmla="*/ 28 h 221"/>
                <a:gd name="T30" fmla="*/ 12 w 103"/>
                <a:gd name="T31" fmla="*/ 27 h 221"/>
                <a:gd name="T32" fmla="*/ 11 w 103"/>
                <a:gd name="T33" fmla="*/ 27 h 221"/>
                <a:gd name="T34" fmla="*/ 9 w 103"/>
                <a:gd name="T35" fmla="*/ 26 h 221"/>
                <a:gd name="T36" fmla="*/ 7 w 103"/>
                <a:gd name="T37" fmla="*/ 25 h 221"/>
                <a:gd name="T38" fmla="*/ 6 w 103"/>
                <a:gd name="T39" fmla="*/ 24 h 221"/>
                <a:gd name="T40" fmla="*/ 5 w 103"/>
                <a:gd name="T41" fmla="*/ 22 h 221"/>
                <a:gd name="T42" fmla="*/ 4 w 103"/>
                <a:gd name="T43" fmla="*/ 19 h 221"/>
                <a:gd name="T44" fmla="*/ 3 w 103"/>
                <a:gd name="T45" fmla="*/ 17 h 221"/>
                <a:gd name="T46" fmla="*/ 3 w 103"/>
                <a:gd name="T47" fmla="*/ 14 h 221"/>
                <a:gd name="T48" fmla="*/ 4 w 103"/>
                <a:gd name="T49" fmla="*/ 12 h 221"/>
                <a:gd name="T50" fmla="*/ 5 w 103"/>
                <a:gd name="T51" fmla="*/ 10 h 221"/>
                <a:gd name="T52" fmla="*/ 6 w 103"/>
                <a:gd name="T53" fmla="*/ 8 h 221"/>
                <a:gd name="T54" fmla="*/ 7 w 103"/>
                <a:gd name="T55" fmla="*/ 6 h 221"/>
                <a:gd name="T56" fmla="*/ 8 w 103"/>
                <a:gd name="T57" fmla="*/ 5 h 221"/>
                <a:gd name="T58" fmla="*/ 10 w 103"/>
                <a:gd name="T59" fmla="*/ 4 h 221"/>
                <a:gd name="T60" fmla="*/ 11 w 103"/>
                <a:gd name="T61" fmla="*/ 2 h 221"/>
                <a:gd name="T62" fmla="*/ 12 w 103"/>
                <a:gd name="T63" fmla="*/ 1 h 221"/>
                <a:gd name="T64" fmla="*/ 13 w 103"/>
                <a:gd name="T65" fmla="*/ 0 h 221"/>
                <a:gd name="T66" fmla="*/ 12 w 103"/>
                <a:gd name="T67" fmla="*/ 0 h 221"/>
                <a:gd name="T68" fmla="*/ 11 w 103"/>
                <a:gd name="T69" fmla="*/ 1 h 221"/>
                <a:gd name="T70" fmla="*/ 9 w 103"/>
                <a:gd name="T71" fmla="*/ 2 h 221"/>
                <a:gd name="T72" fmla="*/ 6 w 103"/>
                <a:gd name="T73" fmla="*/ 5 h 221"/>
                <a:gd name="T74" fmla="*/ 4 w 103"/>
                <a:gd name="T75" fmla="*/ 7 h 221"/>
                <a:gd name="T76" fmla="*/ 2 w 103"/>
                <a:gd name="T77" fmla="*/ 11 h 221"/>
                <a:gd name="T78" fmla="*/ 1 w 103"/>
                <a:gd name="T79" fmla="*/ 14 h 221"/>
                <a:gd name="T80" fmla="*/ 0 w 103"/>
                <a:gd name="T81" fmla="*/ 17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39" name="Freeform 547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24 w 221"/>
                <a:gd name="T1" fmla="*/ 16 h 288"/>
                <a:gd name="T2" fmla="*/ 25 w 221"/>
                <a:gd name="T3" fmla="*/ 19 h 288"/>
                <a:gd name="T4" fmla="*/ 26 w 221"/>
                <a:gd name="T5" fmla="*/ 22 h 288"/>
                <a:gd name="T6" fmla="*/ 25 w 221"/>
                <a:gd name="T7" fmla="*/ 25 h 288"/>
                <a:gd name="T8" fmla="*/ 24 w 221"/>
                <a:gd name="T9" fmla="*/ 28 h 288"/>
                <a:gd name="T10" fmla="*/ 22 w 221"/>
                <a:gd name="T11" fmla="*/ 30 h 288"/>
                <a:gd name="T12" fmla="*/ 19 w 221"/>
                <a:gd name="T13" fmla="*/ 33 h 288"/>
                <a:gd name="T14" fmla="*/ 16 w 221"/>
                <a:gd name="T15" fmla="*/ 35 h 288"/>
                <a:gd name="T16" fmla="*/ 15 w 221"/>
                <a:gd name="T17" fmla="*/ 37 h 288"/>
                <a:gd name="T18" fmla="*/ 14 w 221"/>
                <a:gd name="T19" fmla="*/ 38 h 288"/>
                <a:gd name="T20" fmla="*/ 14 w 221"/>
                <a:gd name="T21" fmla="*/ 39 h 288"/>
                <a:gd name="T22" fmla="*/ 14 w 221"/>
                <a:gd name="T23" fmla="*/ 40 h 288"/>
                <a:gd name="T24" fmla="*/ 15 w 221"/>
                <a:gd name="T25" fmla="*/ 41 h 288"/>
                <a:gd name="T26" fmla="*/ 16 w 221"/>
                <a:gd name="T27" fmla="*/ 41 h 288"/>
                <a:gd name="T28" fmla="*/ 18 w 221"/>
                <a:gd name="T29" fmla="*/ 39 h 288"/>
                <a:gd name="T30" fmla="*/ 21 w 221"/>
                <a:gd name="T31" fmla="*/ 36 h 288"/>
                <a:gd name="T32" fmla="*/ 24 w 221"/>
                <a:gd name="T33" fmla="*/ 33 h 288"/>
                <a:gd name="T34" fmla="*/ 26 w 221"/>
                <a:gd name="T35" fmla="*/ 29 h 288"/>
                <a:gd name="T36" fmla="*/ 28 w 221"/>
                <a:gd name="T37" fmla="*/ 25 h 288"/>
                <a:gd name="T38" fmla="*/ 28 w 221"/>
                <a:gd name="T39" fmla="*/ 20 h 288"/>
                <a:gd name="T40" fmla="*/ 26 w 221"/>
                <a:gd name="T41" fmla="*/ 16 h 288"/>
                <a:gd name="T42" fmla="*/ 23 w 221"/>
                <a:gd name="T43" fmla="*/ 12 h 288"/>
                <a:gd name="T44" fmla="*/ 20 w 221"/>
                <a:gd name="T45" fmla="*/ 10 h 288"/>
                <a:gd name="T46" fmla="*/ 17 w 221"/>
                <a:gd name="T47" fmla="*/ 8 h 288"/>
                <a:gd name="T48" fmla="*/ 14 w 221"/>
                <a:gd name="T49" fmla="*/ 6 h 288"/>
                <a:gd name="T50" fmla="*/ 11 w 221"/>
                <a:gd name="T51" fmla="*/ 4 h 288"/>
                <a:gd name="T52" fmla="*/ 8 w 221"/>
                <a:gd name="T53" fmla="*/ 2 h 288"/>
                <a:gd name="T54" fmla="*/ 5 w 221"/>
                <a:gd name="T55" fmla="*/ 1 h 288"/>
                <a:gd name="T56" fmla="*/ 3 w 221"/>
                <a:gd name="T57" fmla="*/ 0 h 288"/>
                <a:gd name="T58" fmla="*/ 1 w 221"/>
                <a:gd name="T59" fmla="*/ 0 h 288"/>
                <a:gd name="T60" fmla="*/ 1 w 221"/>
                <a:gd name="T61" fmla="*/ 1 h 288"/>
                <a:gd name="T62" fmla="*/ 3 w 221"/>
                <a:gd name="T63" fmla="*/ 2 h 288"/>
                <a:gd name="T64" fmla="*/ 6 w 221"/>
                <a:gd name="T65" fmla="*/ 3 h 288"/>
                <a:gd name="T66" fmla="*/ 9 w 221"/>
                <a:gd name="T67" fmla="*/ 5 h 288"/>
                <a:gd name="T68" fmla="*/ 12 w 221"/>
                <a:gd name="T69" fmla="*/ 7 h 288"/>
                <a:gd name="T70" fmla="*/ 15 w 221"/>
                <a:gd name="T71" fmla="*/ 9 h 288"/>
                <a:gd name="T72" fmla="*/ 18 w 221"/>
                <a:gd name="T73" fmla="*/ 12 h 288"/>
                <a:gd name="T74" fmla="*/ 21 w 221"/>
                <a:gd name="T75" fmla="*/ 14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0" name="Freeform 551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3 w 74"/>
                <a:gd name="T1" fmla="*/ 2 h 174"/>
                <a:gd name="T2" fmla="*/ 3 w 74"/>
                <a:gd name="T3" fmla="*/ 1 h 174"/>
                <a:gd name="T4" fmla="*/ 3 w 74"/>
                <a:gd name="T5" fmla="*/ 0 h 174"/>
                <a:gd name="T6" fmla="*/ 2 w 74"/>
                <a:gd name="T7" fmla="*/ 0 h 174"/>
                <a:gd name="T8" fmla="*/ 1 w 74"/>
                <a:gd name="T9" fmla="*/ 0 h 174"/>
                <a:gd name="T10" fmla="*/ 1 w 74"/>
                <a:gd name="T11" fmla="*/ 0 h 174"/>
                <a:gd name="T12" fmla="*/ 0 w 74"/>
                <a:gd name="T13" fmla="*/ 1 h 174"/>
                <a:gd name="T14" fmla="*/ 0 w 74"/>
                <a:gd name="T15" fmla="*/ 1 h 174"/>
                <a:gd name="T16" fmla="*/ 0 w 74"/>
                <a:gd name="T17" fmla="*/ 2 h 174"/>
                <a:gd name="T18" fmla="*/ 1 w 74"/>
                <a:gd name="T19" fmla="*/ 6 h 174"/>
                <a:gd name="T20" fmla="*/ 2 w 74"/>
                <a:gd name="T21" fmla="*/ 9 h 174"/>
                <a:gd name="T22" fmla="*/ 3 w 74"/>
                <a:gd name="T23" fmla="*/ 13 h 174"/>
                <a:gd name="T24" fmla="*/ 4 w 74"/>
                <a:gd name="T25" fmla="*/ 17 h 174"/>
                <a:gd name="T26" fmla="*/ 6 w 74"/>
                <a:gd name="T27" fmla="*/ 20 h 174"/>
                <a:gd name="T28" fmla="*/ 7 w 74"/>
                <a:gd name="T29" fmla="*/ 23 h 174"/>
                <a:gd name="T30" fmla="*/ 8 w 74"/>
                <a:gd name="T31" fmla="*/ 25 h 174"/>
                <a:gd name="T32" fmla="*/ 9 w 74"/>
                <a:gd name="T33" fmla="*/ 25 h 174"/>
                <a:gd name="T34" fmla="*/ 9 w 74"/>
                <a:gd name="T35" fmla="*/ 23 h 174"/>
                <a:gd name="T36" fmla="*/ 8 w 74"/>
                <a:gd name="T37" fmla="*/ 21 h 174"/>
                <a:gd name="T38" fmla="*/ 7 w 74"/>
                <a:gd name="T39" fmla="*/ 18 h 174"/>
                <a:gd name="T40" fmla="*/ 6 w 74"/>
                <a:gd name="T41" fmla="*/ 15 h 174"/>
                <a:gd name="T42" fmla="*/ 6 w 74"/>
                <a:gd name="T43" fmla="*/ 12 h 174"/>
                <a:gd name="T44" fmla="*/ 5 w 74"/>
                <a:gd name="T45" fmla="*/ 8 h 174"/>
                <a:gd name="T46" fmla="*/ 4 w 74"/>
                <a:gd name="T47" fmla="*/ 5 h 174"/>
                <a:gd name="T48" fmla="*/ 3 w 74"/>
                <a:gd name="T49" fmla="*/ 2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1" name="Freeform 552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3 w 39"/>
                <a:gd name="T1" fmla="*/ 1 h 87"/>
                <a:gd name="T2" fmla="*/ 2 w 39"/>
                <a:gd name="T3" fmla="*/ 1 h 87"/>
                <a:gd name="T4" fmla="*/ 2 w 39"/>
                <a:gd name="T5" fmla="*/ 0 h 87"/>
                <a:gd name="T6" fmla="*/ 2 w 39"/>
                <a:gd name="T7" fmla="*/ 0 h 87"/>
                <a:gd name="T8" fmla="*/ 1 w 39"/>
                <a:gd name="T9" fmla="*/ 0 h 87"/>
                <a:gd name="T10" fmla="*/ 1 w 39"/>
                <a:gd name="T11" fmla="*/ 0 h 87"/>
                <a:gd name="T12" fmla="*/ 0 w 39"/>
                <a:gd name="T13" fmla="*/ 0 h 87"/>
                <a:gd name="T14" fmla="*/ 0 w 39"/>
                <a:gd name="T15" fmla="*/ 1 h 87"/>
                <a:gd name="T16" fmla="*/ 0 w 39"/>
                <a:gd name="T17" fmla="*/ 1 h 87"/>
                <a:gd name="T18" fmla="*/ 0 w 39"/>
                <a:gd name="T19" fmla="*/ 3 h 87"/>
                <a:gd name="T20" fmla="*/ 0 w 39"/>
                <a:gd name="T21" fmla="*/ 5 h 87"/>
                <a:gd name="T22" fmla="*/ 1 w 39"/>
                <a:gd name="T23" fmla="*/ 7 h 87"/>
                <a:gd name="T24" fmla="*/ 2 w 39"/>
                <a:gd name="T25" fmla="*/ 8 h 87"/>
                <a:gd name="T26" fmla="*/ 2 w 39"/>
                <a:gd name="T27" fmla="*/ 10 h 87"/>
                <a:gd name="T28" fmla="*/ 3 w 39"/>
                <a:gd name="T29" fmla="*/ 11 h 87"/>
                <a:gd name="T30" fmla="*/ 4 w 39"/>
                <a:gd name="T31" fmla="*/ 12 h 87"/>
                <a:gd name="T32" fmla="*/ 5 w 39"/>
                <a:gd name="T33" fmla="*/ 12 h 87"/>
                <a:gd name="T34" fmla="*/ 5 w 39"/>
                <a:gd name="T35" fmla="*/ 10 h 87"/>
                <a:gd name="T36" fmla="*/ 4 w 39"/>
                <a:gd name="T37" fmla="*/ 7 h 87"/>
                <a:gd name="T38" fmla="*/ 3 w 39"/>
                <a:gd name="T39" fmla="*/ 4 h 87"/>
                <a:gd name="T40" fmla="*/ 3 w 39"/>
                <a:gd name="T41" fmla="*/ 1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2" name="Freeform 553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2 w 34"/>
                <a:gd name="T1" fmla="*/ 1 h 51"/>
                <a:gd name="T2" fmla="*/ 2 w 34"/>
                <a:gd name="T3" fmla="*/ 1 h 51"/>
                <a:gd name="T4" fmla="*/ 2 w 34"/>
                <a:gd name="T5" fmla="*/ 1 h 51"/>
                <a:gd name="T6" fmla="*/ 2 w 34"/>
                <a:gd name="T7" fmla="*/ 1 h 51"/>
                <a:gd name="T8" fmla="*/ 2 w 34"/>
                <a:gd name="T9" fmla="*/ 1 h 51"/>
                <a:gd name="T10" fmla="*/ 2 w 34"/>
                <a:gd name="T11" fmla="*/ 1 h 51"/>
                <a:gd name="T12" fmla="*/ 2 w 34"/>
                <a:gd name="T13" fmla="*/ 0 h 51"/>
                <a:gd name="T14" fmla="*/ 1 w 34"/>
                <a:gd name="T15" fmla="*/ 0 h 51"/>
                <a:gd name="T16" fmla="*/ 1 w 34"/>
                <a:gd name="T17" fmla="*/ 0 h 51"/>
                <a:gd name="T18" fmla="*/ 0 w 34"/>
                <a:gd name="T19" fmla="*/ 0 h 51"/>
                <a:gd name="T20" fmla="*/ 0 w 34"/>
                <a:gd name="T21" fmla="*/ 1 h 51"/>
                <a:gd name="T22" fmla="*/ 0 w 34"/>
                <a:gd name="T23" fmla="*/ 1 h 51"/>
                <a:gd name="T24" fmla="*/ 0 w 34"/>
                <a:gd name="T25" fmla="*/ 2 h 51"/>
                <a:gd name="T26" fmla="*/ 0 w 34"/>
                <a:gd name="T27" fmla="*/ 2 h 51"/>
                <a:gd name="T28" fmla="*/ 0 w 34"/>
                <a:gd name="T29" fmla="*/ 3 h 51"/>
                <a:gd name="T30" fmla="*/ 1 w 34"/>
                <a:gd name="T31" fmla="*/ 4 h 51"/>
                <a:gd name="T32" fmla="*/ 2 w 34"/>
                <a:gd name="T33" fmla="*/ 5 h 51"/>
                <a:gd name="T34" fmla="*/ 2 w 34"/>
                <a:gd name="T35" fmla="*/ 6 h 51"/>
                <a:gd name="T36" fmla="*/ 3 w 34"/>
                <a:gd name="T37" fmla="*/ 6 h 51"/>
                <a:gd name="T38" fmla="*/ 4 w 34"/>
                <a:gd name="T39" fmla="*/ 7 h 51"/>
                <a:gd name="T40" fmla="*/ 4 w 34"/>
                <a:gd name="T41" fmla="*/ 7 h 51"/>
                <a:gd name="T42" fmla="*/ 4 w 34"/>
                <a:gd name="T43" fmla="*/ 5 h 51"/>
                <a:gd name="T44" fmla="*/ 3 w 34"/>
                <a:gd name="T45" fmla="*/ 4 h 51"/>
                <a:gd name="T46" fmla="*/ 3 w 34"/>
                <a:gd name="T47" fmla="*/ 2 h 51"/>
                <a:gd name="T48" fmla="*/ 2 w 34"/>
                <a:gd name="T49" fmla="*/ 1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3" name="Freeform 554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5 w 46"/>
                <a:gd name="T1" fmla="*/ 3 h 33"/>
                <a:gd name="T2" fmla="*/ 5 w 46"/>
                <a:gd name="T3" fmla="*/ 3 h 33"/>
                <a:gd name="T4" fmla="*/ 6 w 46"/>
                <a:gd name="T5" fmla="*/ 2 h 33"/>
                <a:gd name="T6" fmla="*/ 6 w 46"/>
                <a:gd name="T7" fmla="*/ 2 h 33"/>
                <a:gd name="T8" fmla="*/ 6 w 46"/>
                <a:gd name="T9" fmla="*/ 1 h 33"/>
                <a:gd name="T10" fmla="*/ 6 w 46"/>
                <a:gd name="T11" fmla="*/ 1 h 33"/>
                <a:gd name="T12" fmla="*/ 5 w 46"/>
                <a:gd name="T13" fmla="*/ 0 h 33"/>
                <a:gd name="T14" fmla="*/ 5 w 46"/>
                <a:gd name="T15" fmla="*/ 0 h 33"/>
                <a:gd name="T16" fmla="*/ 4 w 46"/>
                <a:gd name="T17" fmla="*/ 0 h 33"/>
                <a:gd name="T18" fmla="*/ 4 w 46"/>
                <a:gd name="T19" fmla="*/ 0 h 33"/>
                <a:gd name="T20" fmla="*/ 3 w 46"/>
                <a:gd name="T21" fmla="*/ 0 h 33"/>
                <a:gd name="T22" fmla="*/ 2 w 46"/>
                <a:gd name="T23" fmla="*/ 0 h 33"/>
                <a:gd name="T24" fmla="*/ 2 w 46"/>
                <a:gd name="T25" fmla="*/ 1 h 33"/>
                <a:gd name="T26" fmla="*/ 1 w 46"/>
                <a:gd name="T27" fmla="*/ 2 h 33"/>
                <a:gd name="T28" fmla="*/ 0 w 46"/>
                <a:gd name="T29" fmla="*/ 2 h 33"/>
                <a:gd name="T30" fmla="*/ 0 w 46"/>
                <a:gd name="T31" fmla="*/ 3 h 33"/>
                <a:gd name="T32" fmla="*/ 0 w 46"/>
                <a:gd name="T33" fmla="*/ 4 h 33"/>
                <a:gd name="T34" fmla="*/ 0 w 46"/>
                <a:gd name="T35" fmla="*/ 4 h 33"/>
                <a:gd name="T36" fmla="*/ 1 w 46"/>
                <a:gd name="T37" fmla="*/ 4 h 33"/>
                <a:gd name="T38" fmla="*/ 2 w 46"/>
                <a:gd name="T39" fmla="*/ 4 h 33"/>
                <a:gd name="T40" fmla="*/ 2 w 46"/>
                <a:gd name="T41" fmla="*/ 4 h 33"/>
                <a:gd name="T42" fmla="*/ 3 w 46"/>
                <a:gd name="T43" fmla="*/ 4 h 33"/>
                <a:gd name="T44" fmla="*/ 3 w 46"/>
                <a:gd name="T45" fmla="*/ 4 h 33"/>
                <a:gd name="T46" fmla="*/ 4 w 46"/>
                <a:gd name="T47" fmla="*/ 3 h 33"/>
                <a:gd name="T48" fmla="*/ 5 w 46"/>
                <a:gd name="T49" fmla="*/ 3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4" name="Freeform 583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8 w 177"/>
                <a:gd name="T1" fmla="*/ 5 h 219"/>
                <a:gd name="T2" fmla="*/ 7 w 177"/>
                <a:gd name="T3" fmla="*/ 6 h 219"/>
                <a:gd name="T4" fmla="*/ 5 w 177"/>
                <a:gd name="T5" fmla="*/ 8 h 219"/>
                <a:gd name="T6" fmla="*/ 4 w 177"/>
                <a:gd name="T7" fmla="*/ 9 h 219"/>
                <a:gd name="T8" fmla="*/ 3 w 177"/>
                <a:gd name="T9" fmla="*/ 11 h 219"/>
                <a:gd name="T10" fmla="*/ 2 w 177"/>
                <a:gd name="T11" fmla="*/ 13 h 219"/>
                <a:gd name="T12" fmla="*/ 1 w 177"/>
                <a:gd name="T13" fmla="*/ 15 h 219"/>
                <a:gd name="T14" fmla="*/ 0 w 177"/>
                <a:gd name="T15" fmla="*/ 17 h 219"/>
                <a:gd name="T16" fmla="*/ 0 w 177"/>
                <a:gd name="T17" fmla="*/ 19 h 219"/>
                <a:gd name="T18" fmla="*/ 0 w 177"/>
                <a:gd name="T19" fmla="*/ 22 h 219"/>
                <a:gd name="T20" fmla="*/ 1 w 177"/>
                <a:gd name="T21" fmla="*/ 25 h 219"/>
                <a:gd name="T22" fmla="*/ 3 w 177"/>
                <a:gd name="T23" fmla="*/ 27 h 219"/>
                <a:gd name="T24" fmla="*/ 5 w 177"/>
                <a:gd name="T25" fmla="*/ 29 h 219"/>
                <a:gd name="T26" fmla="*/ 7 w 177"/>
                <a:gd name="T27" fmla="*/ 30 h 219"/>
                <a:gd name="T28" fmla="*/ 10 w 177"/>
                <a:gd name="T29" fmla="*/ 31 h 219"/>
                <a:gd name="T30" fmla="*/ 13 w 177"/>
                <a:gd name="T31" fmla="*/ 31 h 219"/>
                <a:gd name="T32" fmla="*/ 15 w 177"/>
                <a:gd name="T33" fmla="*/ 31 h 219"/>
                <a:gd name="T34" fmla="*/ 16 w 177"/>
                <a:gd name="T35" fmla="*/ 31 h 219"/>
                <a:gd name="T36" fmla="*/ 17 w 177"/>
                <a:gd name="T37" fmla="*/ 30 h 219"/>
                <a:gd name="T38" fmla="*/ 17 w 177"/>
                <a:gd name="T39" fmla="*/ 30 h 219"/>
                <a:gd name="T40" fmla="*/ 17 w 177"/>
                <a:gd name="T41" fmla="*/ 29 h 219"/>
                <a:gd name="T42" fmla="*/ 17 w 177"/>
                <a:gd name="T43" fmla="*/ 29 h 219"/>
                <a:gd name="T44" fmla="*/ 17 w 177"/>
                <a:gd name="T45" fmla="*/ 29 h 219"/>
                <a:gd name="T46" fmla="*/ 16 w 177"/>
                <a:gd name="T47" fmla="*/ 29 h 219"/>
                <a:gd name="T48" fmla="*/ 15 w 177"/>
                <a:gd name="T49" fmla="*/ 29 h 219"/>
                <a:gd name="T50" fmla="*/ 14 w 177"/>
                <a:gd name="T51" fmla="*/ 29 h 219"/>
                <a:gd name="T52" fmla="*/ 14 w 177"/>
                <a:gd name="T53" fmla="*/ 29 h 219"/>
                <a:gd name="T54" fmla="*/ 13 w 177"/>
                <a:gd name="T55" fmla="*/ 29 h 219"/>
                <a:gd name="T56" fmla="*/ 13 w 177"/>
                <a:gd name="T57" fmla="*/ 29 h 219"/>
                <a:gd name="T58" fmla="*/ 11 w 177"/>
                <a:gd name="T59" fmla="*/ 28 h 219"/>
                <a:gd name="T60" fmla="*/ 10 w 177"/>
                <a:gd name="T61" fmla="*/ 28 h 219"/>
                <a:gd name="T62" fmla="*/ 9 w 177"/>
                <a:gd name="T63" fmla="*/ 28 h 219"/>
                <a:gd name="T64" fmla="*/ 7 w 177"/>
                <a:gd name="T65" fmla="*/ 28 h 219"/>
                <a:gd name="T66" fmla="*/ 6 w 177"/>
                <a:gd name="T67" fmla="*/ 27 h 219"/>
                <a:gd name="T68" fmla="*/ 5 w 177"/>
                <a:gd name="T69" fmla="*/ 26 h 219"/>
                <a:gd name="T70" fmla="*/ 3 w 177"/>
                <a:gd name="T71" fmla="*/ 25 h 219"/>
                <a:gd name="T72" fmla="*/ 2 w 177"/>
                <a:gd name="T73" fmla="*/ 23 h 219"/>
                <a:gd name="T74" fmla="*/ 2 w 177"/>
                <a:gd name="T75" fmla="*/ 21 h 219"/>
                <a:gd name="T76" fmla="*/ 2 w 177"/>
                <a:gd name="T77" fmla="*/ 19 h 219"/>
                <a:gd name="T78" fmla="*/ 2 w 177"/>
                <a:gd name="T79" fmla="*/ 16 h 219"/>
                <a:gd name="T80" fmla="*/ 3 w 177"/>
                <a:gd name="T81" fmla="*/ 14 h 219"/>
                <a:gd name="T82" fmla="*/ 4 w 177"/>
                <a:gd name="T83" fmla="*/ 13 h 219"/>
                <a:gd name="T84" fmla="*/ 6 w 177"/>
                <a:gd name="T85" fmla="*/ 11 h 219"/>
                <a:gd name="T86" fmla="*/ 7 w 177"/>
                <a:gd name="T87" fmla="*/ 9 h 219"/>
                <a:gd name="T88" fmla="*/ 9 w 177"/>
                <a:gd name="T89" fmla="*/ 8 h 219"/>
                <a:gd name="T90" fmla="*/ 11 w 177"/>
                <a:gd name="T91" fmla="*/ 6 h 219"/>
                <a:gd name="T92" fmla="*/ 13 w 177"/>
                <a:gd name="T93" fmla="*/ 5 h 219"/>
                <a:gd name="T94" fmla="*/ 15 w 177"/>
                <a:gd name="T95" fmla="*/ 4 h 219"/>
                <a:gd name="T96" fmla="*/ 17 w 177"/>
                <a:gd name="T97" fmla="*/ 3 h 219"/>
                <a:gd name="T98" fmla="*/ 18 w 177"/>
                <a:gd name="T99" fmla="*/ 2 h 219"/>
                <a:gd name="T100" fmla="*/ 20 w 177"/>
                <a:gd name="T101" fmla="*/ 2 h 219"/>
                <a:gd name="T102" fmla="*/ 22 w 177"/>
                <a:gd name="T103" fmla="*/ 1 h 219"/>
                <a:gd name="T104" fmla="*/ 23 w 177"/>
                <a:gd name="T105" fmla="*/ 1 h 219"/>
                <a:gd name="T106" fmla="*/ 22 w 177"/>
                <a:gd name="T107" fmla="*/ 0 h 219"/>
                <a:gd name="T108" fmla="*/ 21 w 177"/>
                <a:gd name="T109" fmla="*/ 0 h 219"/>
                <a:gd name="T110" fmla="*/ 19 w 177"/>
                <a:gd name="T111" fmla="*/ 0 h 219"/>
                <a:gd name="T112" fmla="*/ 17 w 177"/>
                <a:gd name="T113" fmla="*/ 1 h 219"/>
                <a:gd name="T114" fmla="*/ 14 w 177"/>
                <a:gd name="T115" fmla="*/ 2 h 219"/>
                <a:gd name="T116" fmla="*/ 12 w 177"/>
                <a:gd name="T117" fmla="*/ 2 h 219"/>
                <a:gd name="T118" fmla="*/ 10 w 177"/>
                <a:gd name="T119" fmla="*/ 4 h 219"/>
                <a:gd name="T120" fmla="*/ 8 w 177"/>
                <a:gd name="T121" fmla="*/ 5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5" name="Freeform 584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13 w 115"/>
                <a:gd name="T1" fmla="*/ 8 h 170"/>
                <a:gd name="T2" fmla="*/ 13 w 115"/>
                <a:gd name="T3" fmla="*/ 11 h 170"/>
                <a:gd name="T4" fmla="*/ 13 w 115"/>
                <a:gd name="T5" fmla="*/ 13 h 170"/>
                <a:gd name="T6" fmla="*/ 12 w 115"/>
                <a:gd name="T7" fmla="*/ 15 h 170"/>
                <a:gd name="T8" fmla="*/ 10 w 115"/>
                <a:gd name="T9" fmla="*/ 17 h 170"/>
                <a:gd name="T10" fmla="*/ 9 w 115"/>
                <a:gd name="T11" fmla="*/ 18 h 170"/>
                <a:gd name="T12" fmla="*/ 7 w 115"/>
                <a:gd name="T13" fmla="*/ 20 h 170"/>
                <a:gd name="T14" fmla="*/ 5 w 115"/>
                <a:gd name="T15" fmla="*/ 21 h 170"/>
                <a:gd name="T16" fmla="*/ 4 w 115"/>
                <a:gd name="T17" fmla="*/ 23 h 170"/>
                <a:gd name="T18" fmla="*/ 3 w 115"/>
                <a:gd name="T19" fmla="*/ 23 h 170"/>
                <a:gd name="T20" fmla="*/ 3 w 115"/>
                <a:gd name="T21" fmla="*/ 24 h 170"/>
                <a:gd name="T22" fmla="*/ 3 w 115"/>
                <a:gd name="T23" fmla="*/ 24 h 170"/>
                <a:gd name="T24" fmla="*/ 3 w 115"/>
                <a:gd name="T25" fmla="*/ 25 h 170"/>
                <a:gd name="T26" fmla="*/ 4 w 115"/>
                <a:gd name="T27" fmla="*/ 25 h 170"/>
                <a:gd name="T28" fmla="*/ 4 w 115"/>
                <a:gd name="T29" fmla="*/ 25 h 170"/>
                <a:gd name="T30" fmla="*/ 4 w 115"/>
                <a:gd name="T31" fmla="*/ 25 h 170"/>
                <a:gd name="T32" fmla="*/ 5 w 115"/>
                <a:gd name="T33" fmla="*/ 25 h 170"/>
                <a:gd name="T34" fmla="*/ 7 w 115"/>
                <a:gd name="T35" fmla="*/ 23 h 170"/>
                <a:gd name="T36" fmla="*/ 9 w 115"/>
                <a:gd name="T37" fmla="*/ 22 h 170"/>
                <a:gd name="T38" fmla="*/ 11 w 115"/>
                <a:gd name="T39" fmla="*/ 20 h 170"/>
                <a:gd name="T40" fmla="*/ 13 w 115"/>
                <a:gd name="T41" fmla="*/ 18 h 170"/>
                <a:gd name="T42" fmla="*/ 14 w 115"/>
                <a:gd name="T43" fmla="*/ 16 h 170"/>
                <a:gd name="T44" fmla="*/ 15 w 115"/>
                <a:gd name="T45" fmla="*/ 13 h 170"/>
                <a:gd name="T46" fmla="*/ 15 w 115"/>
                <a:gd name="T47" fmla="*/ 11 h 170"/>
                <a:gd name="T48" fmla="*/ 14 w 115"/>
                <a:gd name="T49" fmla="*/ 8 h 170"/>
                <a:gd name="T50" fmla="*/ 13 w 115"/>
                <a:gd name="T51" fmla="*/ 6 h 170"/>
                <a:gd name="T52" fmla="*/ 12 w 115"/>
                <a:gd name="T53" fmla="*/ 4 h 170"/>
                <a:gd name="T54" fmla="*/ 9 w 115"/>
                <a:gd name="T55" fmla="*/ 2 h 170"/>
                <a:gd name="T56" fmla="*/ 7 w 115"/>
                <a:gd name="T57" fmla="*/ 1 h 170"/>
                <a:gd name="T58" fmla="*/ 5 w 115"/>
                <a:gd name="T59" fmla="*/ 0 h 170"/>
                <a:gd name="T60" fmla="*/ 3 w 115"/>
                <a:gd name="T61" fmla="*/ 0 h 170"/>
                <a:gd name="T62" fmla="*/ 1 w 115"/>
                <a:gd name="T63" fmla="*/ 0 h 170"/>
                <a:gd name="T64" fmla="*/ 0 w 115"/>
                <a:gd name="T65" fmla="*/ 1 h 170"/>
                <a:gd name="T66" fmla="*/ 2 w 115"/>
                <a:gd name="T67" fmla="*/ 1 h 170"/>
                <a:gd name="T68" fmla="*/ 4 w 115"/>
                <a:gd name="T69" fmla="*/ 2 h 170"/>
                <a:gd name="T70" fmla="*/ 6 w 115"/>
                <a:gd name="T71" fmla="*/ 2 h 170"/>
                <a:gd name="T72" fmla="*/ 7 w 115"/>
                <a:gd name="T73" fmla="*/ 3 h 170"/>
                <a:gd name="T74" fmla="*/ 9 w 115"/>
                <a:gd name="T75" fmla="*/ 4 h 170"/>
                <a:gd name="T76" fmla="*/ 11 w 115"/>
                <a:gd name="T77" fmla="*/ 5 h 170"/>
                <a:gd name="T78" fmla="*/ 12 w 115"/>
                <a:gd name="T79" fmla="*/ 6 h 170"/>
                <a:gd name="T80" fmla="*/ 13 w 115"/>
                <a:gd name="T81" fmla="*/ 8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6" name="Freeform 585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11 w 289"/>
                <a:gd name="T1" fmla="*/ 9 h 352"/>
                <a:gd name="T2" fmla="*/ 6 w 289"/>
                <a:gd name="T3" fmla="*/ 15 h 352"/>
                <a:gd name="T4" fmla="*/ 2 w 289"/>
                <a:gd name="T5" fmla="*/ 22 h 352"/>
                <a:gd name="T6" fmla="*/ 0 w 289"/>
                <a:gd name="T7" fmla="*/ 30 h 352"/>
                <a:gd name="T8" fmla="*/ 0 w 289"/>
                <a:gd name="T9" fmla="*/ 35 h 352"/>
                <a:gd name="T10" fmla="*/ 1 w 289"/>
                <a:gd name="T11" fmla="*/ 38 h 352"/>
                <a:gd name="T12" fmla="*/ 2 w 289"/>
                <a:gd name="T13" fmla="*/ 39 h 352"/>
                <a:gd name="T14" fmla="*/ 4 w 289"/>
                <a:gd name="T15" fmla="*/ 41 h 352"/>
                <a:gd name="T16" fmla="*/ 6 w 289"/>
                <a:gd name="T17" fmla="*/ 43 h 352"/>
                <a:gd name="T18" fmla="*/ 10 w 289"/>
                <a:gd name="T19" fmla="*/ 45 h 352"/>
                <a:gd name="T20" fmla="*/ 13 w 289"/>
                <a:gd name="T21" fmla="*/ 46 h 352"/>
                <a:gd name="T22" fmla="*/ 17 w 289"/>
                <a:gd name="T23" fmla="*/ 48 h 352"/>
                <a:gd name="T24" fmla="*/ 21 w 289"/>
                <a:gd name="T25" fmla="*/ 49 h 352"/>
                <a:gd name="T26" fmla="*/ 25 w 289"/>
                <a:gd name="T27" fmla="*/ 49 h 352"/>
                <a:gd name="T28" fmla="*/ 29 w 289"/>
                <a:gd name="T29" fmla="*/ 50 h 352"/>
                <a:gd name="T30" fmla="*/ 32 w 289"/>
                <a:gd name="T31" fmla="*/ 50 h 352"/>
                <a:gd name="T32" fmla="*/ 35 w 289"/>
                <a:gd name="T33" fmla="*/ 50 h 352"/>
                <a:gd name="T34" fmla="*/ 36 w 289"/>
                <a:gd name="T35" fmla="*/ 49 h 352"/>
                <a:gd name="T36" fmla="*/ 36 w 289"/>
                <a:gd name="T37" fmla="*/ 48 h 352"/>
                <a:gd name="T38" fmla="*/ 35 w 289"/>
                <a:gd name="T39" fmla="*/ 47 h 352"/>
                <a:gd name="T40" fmla="*/ 33 w 289"/>
                <a:gd name="T41" fmla="*/ 46 h 352"/>
                <a:gd name="T42" fmla="*/ 29 w 289"/>
                <a:gd name="T43" fmla="*/ 46 h 352"/>
                <a:gd name="T44" fmla="*/ 26 w 289"/>
                <a:gd name="T45" fmla="*/ 46 h 352"/>
                <a:gd name="T46" fmla="*/ 22 w 289"/>
                <a:gd name="T47" fmla="*/ 45 h 352"/>
                <a:gd name="T48" fmla="*/ 19 w 289"/>
                <a:gd name="T49" fmla="*/ 45 h 352"/>
                <a:gd name="T50" fmla="*/ 15 w 289"/>
                <a:gd name="T51" fmla="*/ 43 h 352"/>
                <a:gd name="T52" fmla="*/ 12 w 289"/>
                <a:gd name="T53" fmla="*/ 42 h 352"/>
                <a:gd name="T54" fmla="*/ 8 w 289"/>
                <a:gd name="T55" fmla="*/ 40 h 352"/>
                <a:gd name="T56" fmla="*/ 6 w 289"/>
                <a:gd name="T57" fmla="*/ 38 h 352"/>
                <a:gd name="T58" fmla="*/ 4 w 289"/>
                <a:gd name="T59" fmla="*/ 36 h 352"/>
                <a:gd name="T60" fmla="*/ 3 w 289"/>
                <a:gd name="T61" fmla="*/ 32 h 352"/>
                <a:gd name="T62" fmla="*/ 4 w 289"/>
                <a:gd name="T63" fmla="*/ 26 h 352"/>
                <a:gd name="T64" fmla="*/ 6 w 289"/>
                <a:gd name="T65" fmla="*/ 22 h 352"/>
                <a:gd name="T66" fmla="*/ 8 w 289"/>
                <a:gd name="T67" fmla="*/ 18 h 352"/>
                <a:gd name="T68" fmla="*/ 10 w 289"/>
                <a:gd name="T69" fmla="*/ 15 h 352"/>
                <a:gd name="T70" fmla="*/ 13 w 289"/>
                <a:gd name="T71" fmla="*/ 12 h 352"/>
                <a:gd name="T72" fmla="*/ 16 w 289"/>
                <a:gd name="T73" fmla="*/ 8 h 352"/>
                <a:gd name="T74" fmla="*/ 20 w 289"/>
                <a:gd name="T75" fmla="*/ 5 h 352"/>
                <a:gd name="T76" fmla="*/ 25 w 289"/>
                <a:gd name="T77" fmla="*/ 3 h 352"/>
                <a:gd name="T78" fmla="*/ 28 w 289"/>
                <a:gd name="T79" fmla="*/ 1 h 352"/>
                <a:gd name="T80" fmla="*/ 28 w 289"/>
                <a:gd name="T81" fmla="*/ 0 h 352"/>
                <a:gd name="T82" fmla="*/ 25 w 289"/>
                <a:gd name="T83" fmla="*/ 1 h 352"/>
                <a:gd name="T84" fmla="*/ 20 w 289"/>
                <a:gd name="T85" fmla="*/ 3 h 352"/>
                <a:gd name="T86" fmla="*/ 16 w 289"/>
                <a:gd name="T87" fmla="*/ 5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7" name="Freeform 586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27 w 252"/>
                <a:gd name="T1" fmla="*/ 10 h 235"/>
                <a:gd name="T2" fmla="*/ 28 w 252"/>
                <a:gd name="T3" fmla="*/ 12 h 235"/>
                <a:gd name="T4" fmla="*/ 29 w 252"/>
                <a:gd name="T5" fmla="*/ 14 h 235"/>
                <a:gd name="T6" fmla="*/ 29 w 252"/>
                <a:gd name="T7" fmla="*/ 17 h 235"/>
                <a:gd name="T8" fmla="*/ 29 w 252"/>
                <a:gd name="T9" fmla="*/ 19 h 235"/>
                <a:gd name="T10" fmla="*/ 29 w 252"/>
                <a:gd name="T11" fmla="*/ 21 h 235"/>
                <a:gd name="T12" fmla="*/ 29 w 252"/>
                <a:gd name="T13" fmla="*/ 23 h 235"/>
                <a:gd name="T14" fmla="*/ 28 w 252"/>
                <a:gd name="T15" fmla="*/ 25 h 235"/>
                <a:gd name="T16" fmla="*/ 27 w 252"/>
                <a:gd name="T17" fmla="*/ 26 h 235"/>
                <a:gd name="T18" fmla="*/ 26 w 252"/>
                <a:gd name="T19" fmla="*/ 28 h 235"/>
                <a:gd name="T20" fmla="*/ 24 w 252"/>
                <a:gd name="T21" fmla="*/ 29 h 235"/>
                <a:gd name="T22" fmla="*/ 23 w 252"/>
                <a:gd name="T23" fmla="*/ 30 h 235"/>
                <a:gd name="T24" fmla="*/ 22 w 252"/>
                <a:gd name="T25" fmla="*/ 32 h 235"/>
                <a:gd name="T26" fmla="*/ 22 w 252"/>
                <a:gd name="T27" fmla="*/ 32 h 235"/>
                <a:gd name="T28" fmla="*/ 22 w 252"/>
                <a:gd name="T29" fmla="*/ 33 h 235"/>
                <a:gd name="T30" fmla="*/ 22 w 252"/>
                <a:gd name="T31" fmla="*/ 33 h 235"/>
                <a:gd name="T32" fmla="*/ 22 w 252"/>
                <a:gd name="T33" fmla="*/ 34 h 235"/>
                <a:gd name="T34" fmla="*/ 22 w 252"/>
                <a:gd name="T35" fmla="*/ 34 h 235"/>
                <a:gd name="T36" fmla="*/ 23 w 252"/>
                <a:gd name="T37" fmla="*/ 34 h 235"/>
                <a:gd name="T38" fmla="*/ 23 w 252"/>
                <a:gd name="T39" fmla="*/ 34 h 235"/>
                <a:gd name="T40" fmla="*/ 24 w 252"/>
                <a:gd name="T41" fmla="*/ 34 h 235"/>
                <a:gd name="T42" fmla="*/ 26 w 252"/>
                <a:gd name="T43" fmla="*/ 32 h 235"/>
                <a:gd name="T44" fmla="*/ 29 w 252"/>
                <a:gd name="T45" fmla="*/ 29 h 235"/>
                <a:gd name="T46" fmla="*/ 30 w 252"/>
                <a:gd name="T47" fmla="*/ 26 h 235"/>
                <a:gd name="T48" fmla="*/ 32 w 252"/>
                <a:gd name="T49" fmla="*/ 23 h 235"/>
                <a:gd name="T50" fmla="*/ 32 w 252"/>
                <a:gd name="T51" fmla="*/ 19 h 235"/>
                <a:gd name="T52" fmla="*/ 32 w 252"/>
                <a:gd name="T53" fmla="*/ 16 h 235"/>
                <a:gd name="T54" fmla="*/ 31 w 252"/>
                <a:gd name="T55" fmla="*/ 12 h 235"/>
                <a:gd name="T56" fmla="*/ 29 w 252"/>
                <a:gd name="T57" fmla="*/ 9 h 235"/>
                <a:gd name="T58" fmla="*/ 27 w 252"/>
                <a:gd name="T59" fmla="*/ 8 h 235"/>
                <a:gd name="T60" fmla="*/ 25 w 252"/>
                <a:gd name="T61" fmla="*/ 7 h 235"/>
                <a:gd name="T62" fmla="*/ 23 w 252"/>
                <a:gd name="T63" fmla="*/ 5 h 235"/>
                <a:gd name="T64" fmla="*/ 21 w 252"/>
                <a:gd name="T65" fmla="*/ 4 h 235"/>
                <a:gd name="T66" fmla="*/ 19 w 252"/>
                <a:gd name="T67" fmla="*/ 3 h 235"/>
                <a:gd name="T68" fmla="*/ 16 w 252"/>
                <a:gd name="T69" fmla="*/ 2 h 235"/>
                <a:gd name="T70" fmla="*/ 14 w 252"/>
                <a:gd name="T71" fmla="*/ 2 h 235"/>
                <a:gd name="T72" fmla="*/ 11 w 252"/>
                <a:gd name="T73" fmla="*/ 1 h 235"/>
                <a:gd name="T74" fmla="*/ 9 w 252"/>
                <a:gd name="T75" fmla="*/ 1 h 235"/>
                <a:gd name="T76" fmla="*/ 7 w 252"/>
                <a:gd name="T77" fmla="*/ 0 h 235"/>
                <a:gd name="T78" fmla="*/ 5 w 252"/>
                <a:gd name="T79" fmla="*/ 0 h 235"/>
                <a:gd name="T80" fmla="*/ 4 w 252"/>
                <a:gd name="T81" fmla="*/ 0 h 235"/>
                <a:gd name="T82" fmla="*/ 2 w 252"/>
                <a:gd name="T83" fmla="*/ 0 h 235"/>
                <a:gd name="T84" fmla="*/ 1 w 252"/>
                <a:gd name="T85" fmla="*/ 0 h 235"/>
                <a:gd name="T86" fmla="*/ 0 w 252"/>
                <a:gd name="T87" fmla="*/ 0 h 235"/>
                <a:gd name="T88" fmla="*/ 0 w 252"/>
                <a:gd name="T89" fmla="*/ 1 h 235"/>
                <a:gd name="T90" fmla="*/ 1 w 252"/>
                <a:gd name="T91" fmla="*/ 1 h 235"/>
                <a:gd name="T92" fmla="*/ 3 w 252"/>
                <a:gd name="T93" fmla="*/ 1 h 235"/>
                <a:gd name="T94" fmla="*/ 4 w 252"/>
                <a:gd name="T95" fmla="*/ 2 h 235"/>
                <a:gd name="T96" fmla="*/ 6 w 252"/>
                <a:gd name="T97" fmla="*/ 2 h 235"/>
                <a:gd name="T98" fmla="*/ 8 w 252"/>
                <a:gd name="T99" fmla="*/ 2 h 235"/>
                <a:gd name="T100" fmla="*/ 9 w 252"/>
                <a:gd name="T101" fmla="*/ 2 h 235"/>
                <a:gd name="T102" fmla="*/ 11 w 252"/>
                <a:gd name="T103" fmla="*/ 3 h 235"/>
                <a:gd name="T104" fmla="*/ 13 w 252"/>
                <a:gd name="T105" fmla="*/ 3 h 235"/>
                <a:gd name="T106" fmla="*/ 15 w 252"/>
                <a:gd name="T107" fmla="*/ 4 h 235"/>
                <a:gd name="T108" fmla="*/ 17 w 252"/>
                <a:gd name="T109" fmla="*/ 5 h 235"/>
                <a:gd name="T110" fmla="*/ 18 w 252"/>
                <a:gd name="T111" fmla="*/ 5 h 235"/>
                <a:gd name="T112" fmla="*/ 20 w 252"/>
                <a:gd name="T113" fmla="*/ 6 h 235"/>
                <a:gd name="T114" fmla="*/ 22 w 252"/>
                <a:gd name="T115" fmla="*/ 7 h 235"/>
                <a:gd name="T116" fmla="*/ 24 w 252"/>
                <a:gd name="T117" fmla="*/ 8 h 235"/>
                <a:gd name="T118" fmla="*/ 25 w 252"/>
                <a:gd name="T119" fmla="*/ 9 h 235"/>
                <a:gd name="T120" fmla="*/ 27 w 252"/>
                <a:gd name="T121" fmla="*/ 1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8" name="Freeform 587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17 h 220"/>
                <a:gd name="T2" fmla="*/ 0 w 103"/>
                <a:gd name="T3" fmla="*/ 20 h 220"/>
                <a:gd name="T4" fmla="*/ 1 w 103"/>
                <a:gd name="T5" fmla="*/ 23 h 220"/>
                <a:gd name="T6" fmla="*/ 2 w 103"/>
                <a:gd name="T7" fmla="*/ 25 h 220"/>
                <a:gd name="T8" fmla="*/ 3 w 103"/>
                <a:gd name="T9" fmla="*/ 27 h 220"/>
                <a:gd name="T10" fmla="*/ 4 w 103"/>
                <a:gd name="T11" fmla="*/ 29 h 220"/>
                <a:gd name="T12" fmla="*/ 6 w 103"/>
                <a:gd name="T13" fmla="*/ 30 h 220"/>
                <a:gd name="T14" fmla="*/ 8 w 103"/>
                <a:gd name="T15" fmla="*/ 31 h 220"/>
                <a:gd name="T16" fmla="*/ 10 w 103"/>
                <a:gd name="T17" fmla="*/ 32 h 220"/>
                <a:gd name="T18" fmla="*/ 11 w 103"/>
                <a:gd name="T19" fmla="*/ 32 h 220"/>
                <a:gd name="T20" fmla="*/ 12 w 103"/>
                <a:gd name="T21" fmla="*/ 32 h 220"/>
                <a:gd name="T22" fmla="*/ 12 w 103"/>
                <a:gd name="T23" fmla="*/ 31 h 220"/>
                <a:gd name="T24" fmla="*/ 13 w 103"/>
                <a:gd name="T25" fmla="*/ 31 h 220"/>
                <a:gd name="T26" fmla="*/ 13 w 103"/>
                <a:gd name="T27" fmla="*/ 30 h 220"/>
                <a:gd name="T28" fmla="*/ 12 w 103"/>
                <a:gd name="T29" fmla="*/ 29 h 220"/>
                <a:gd name="T30" fmla="*/ 12 w 103"/>
                <a:gd name="T31" fmla="*/ 29 h 220"/>
                <a:gd name="T32" fmla="*/ 11 w 103"/>
                <a:gd name="T33" fmla="*/ 28 h 220"/>
                <a:gd name="T34" fmla="*/ 9 w 103"/>
                <a:gd name="T35" fmla="*/ 27 h 220"/>
                <a:gd name="T36" fmla="*/ 7 w 103"/>
                <a:gd name="T37" fmla="*/ 26 h 220"/>
                <a:gd name="T38" fmla="*/ 6 w 103"/>
                <a:gd name="T39" fmla="*/ 24 h 220"/>
                <a:gd name="T40" fmla="*/ 5 w 103"/>
                <a:gd name="T41" fmla="*/ 22 h 220"/>
                <a:gd name="T42" fmla="*/ 4 w 103"/>
                <a:gd name="T43" fmla="*/ 20 h 220"/>
                <a:gd name="T44" fmla="*/ 3 w 103"/>
                <a:gd name="T45" fmla="*/ 18 h 220"/>
                <a:gd name="T46" fmla="*/ 3 w 103"/>
                <a:gd name="T47" fmla="*/ 15 h 220"/>
                <a:gd name="T48" fmla="*/ 4 w 103"/>
                <a:gd name="T49" fmla="*/ 12 h 220"/>
                <a:gd name="T50" fmla="*/ 5 w 103"/>
                <a:gd name="T51" fmla="*/ 10 h 220"/>
                <a:gd name="T52" fmla="*/ 6 w 103"/>
                <a:gd name="T53" fmla="*/ 8 h 220"/>
                <a:gd name="T54" fmla="*/ 8 w 103"/>
                <a:gd name="T55" fmla="*/ 6 h 220"/>
                <a:gd name="T56" fmla="*/ 10 w 103"/>
                <a:gd name="T57" fmla="*/ 5 h 220"/>
                <a:gd name="T58" fmla="*/ 11 w 103"/>
                <a:gd name="T59" fmla="*/ 3 h 220"/>
                <a:gd name="T60" fmla="*/ 12 w 103"/>
                <a:gd name="T61" fmla="*/ 2 h 220"/>
                <a:gd name="T62" fmla="*/ 13 w 103"/>
                <a:gd name="T63" fmla="*/ 1 h 220"/>
                <a:gd name="T64" fmla="*/ 13 w 103"/>
                <a:gd name="T65" fmla="*/ 0 h 220"/>
                <a:gd name="T66" fmla="*/ 12 w 103"/>
                <a:gd name="T67" fmla="*/ 1 h 220"/>
                <a:gd name="T68" fmla="*/ 10 w 103"/>
                <a:gd name="T69" fmla="*/ 2 h 220"/>
                <a:gd name="T70" fmla="*/ 8 w 103"/>
                <a:gd name="T71" fmla="*/ 4 h 220"/>
                <a:gd name="T72" fmla="*/ 6 w 103"/>
                <a:gd name="T73" fmla="*/ 6 h 220"/>
                <a:gd name="T74" fmla="*/ 4 w 103"/>
                <a:gd name="T75" fmla="*/ 8 h 220"/>
                <a:gd name="T76" fmla="*/ 2 w 103"/>
                <a:gd name="T77" fmla="*/ 11 h 220"/>
                <a:gd name="T78" fmla="*/ 1 w 103"/>
                <a:gd name="T79" fmla="*/ 14 h 220"/>
                <a:gd name="T80" fmla="*/ 0 w 103"/>
                <a:gd name="T81" fmla="*/ 17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49" name="Freeform 588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24 w 220"/>
                <a:gd name="T1" fmla="*/ 16 h 288"/>
                <a:gd name="T2" fmla="*/ 25 w 220"/>
                <a:gd name="T3" fmla="*/ 19 h 288"/>
                <a:gd name="T4" fmla="*/ 26 w 220"/>
                <a:gd name="T5" fmla="*/ 22 h 288"/>
                <a:gd name="T6" fmla="*/ 25 w 220"/>
                <a:gd name="T7" fmla="*/ 25 h 288"/>
                <a:gd name="T8" fmla="*/ 24 w 220"/>
                <a:gd name="T9" fmla="*/ 28 h 288"/>
                <a:gd name="T10" fmla="*/ 21 w 220"/>
                <a:gd name="T11" fmla="*/ 30 h 288"/>
                <a:gd name="T12" fmla="*/ 19 w 220"/>
                <a:gd name="T13" fmla="*/ 33 h 288"/>
                <a:gd name="T14" fmla="*/ 16 w 220"/>
                <a:gd name="T15" fmla="*/ 35 h 288"/>
                <a:gd name="T16" fmla="*/ 15 w 220"/>
                <a:gd name="T17" fmla="*/ 37 h 288"/>
                <a:gd name="T18" fmla="*/ 14 w 220"/>
                <a:gd name="T19" fmla="*/ 38 h 288"/>
                <a:gd name="T20" fmla="*/ 14 w 220"/>
                <a:gd name="T21" fmla="*/ 39 h 288"/>
                <a:gd name="T22" fmla="*/ 14 w 220"/>
                <a:gd name="T23" fmla="*/ 40 h 288"/>
                <a:gd name="T24" fmla="*/ 15 w 220"/>
                <a:gd name="T25" fmla="*/ 41 h 288"/>
                <a:gd name="T26" fmla="*/ 16 w 220"/>
                <a:gd name="T27" fmla="*/ 41 h 288"/>
                <a:gd name="T28" fmla="*/ 18 w 220"/>
                <a:gd name="T29" fmla="*/ 39 h 288"/>
                <a:gd name="T30" fmla="*/ 20 w 220"/>
                <a:gd name="T31" fmla="*/ 36 h 288"/>
                <a:gd name="T32" fmla="*/ 24 w 220"/>
                <a:gd name="T33" fmla="*/ 33 h 288"/>
                <a:gd name="T34" fmla="*/ 26 w 220"/>
                <a:gd name="T35" fmla="*/ 29 h 288"/>
                <a:gd name="T36" fmla="*/ 28 w 220"/>
                <a:gd name="T37" fmla="*/ 25 h 288"/>
                <a:gd name="T38" fmla="*/ 28 w 220"/>
                <a:gd name="T39" fmla="*/ 20 h 288"/>
                <a:gd name="T40" fmla="*/ 26 w 220"/>
                <a:gd name="T41" fmla="*/ 16 h 288"/>
                <a:gd name="T42" fmla="*/ 23 w 220"/>
                <a:gd name="T43" fmla="*/ 12 h 288"/>
                <a:gd name="T44" fmla="*/ 20 w 220"/>
                <a:gd name="T45" fmla="*/ 10 h 288"/>
                <a:gd name="T46" fmla="*/ 17 w 220"/>
                <a:gd name="T47" fmla="*/ 8 h 288"/>
                <a:gd name="T48" fmla="*/ 14 w 220"/>
                <a:gd name="T49" fmla="*/ 6 h 288"/>
                <a:gd name="T50" fmla="*/ 11 w 220"/>
                <a:gd name="T51" fmla="*/ 4 h 288"/>
                <a:gd name="T52" fmla="*/ 8 w 220"/>
                <a:gd name="T53" fmla="*/ 2 h 288"/>
                <a:gd name="T54" fmla="*/ 5 w 220"/>
                <a:gd name="T55" fmla="*/ 1 h 288"/>
                <a:gd name="T56" fmla="*/ 2 w 220"/>
                <a:gd name="T57" fmla="*/ 0 h 288"/>
                <a:gd name="T58" fmla="*/ 1 w 220"/>
                <a:gd name="T59" fmla="*/ 0 h 288"/>
                <a:gd name="T60" fmla="*/ 1 w 220"/>
                <a:gd name="T61" fmla="*/ 1 h 288"/>
                <a:gd name="T62" fmla="*/ 4 w 220"/>
                <a:gd name="T63" fmla="*/ 3 h 288"/>
                <a:gd name="T64" fmla="*/ 7 w 220"/>
                <a:gd name="T65" fmla="*/ 4 h 288"/>
                <a:gd name="T66" fmla="*/ 10 w 220"/>
                <a:gd name="T67" fmla="*/ 6 h 288"/>
                <a:gd name="T68" fmla="*/ 13 w 220"/>
                <a:gd name="T69" fmla="*/ 8 h 288"/>
                <a:gd name="T70" fmla="*/ 16 w 220"/>
                <a:gd name="T71" fmla="*/ 9 h 288"/>
                <a:gd name="T72" fmla="*/ 19 w 220"/>
                <a:gd name="T73" fmla="*/ 12 h 288"/>
                <a:gd name="T74" fmla="*/ 21 w 220"/>
                <a:gd name="T75" fmla="*/ 14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0" name="Freeform 496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14 w 1070"/>
                <a:gd name="T1" fmla="*/ 0 h 844"/>
                <a:gd name="T2" fmla="*/ 107 w 1070"/>
                <a:gd name="T3" fmla="*/ 16 h 844"/>
                <a:gd name="T4" fmla="*/ 92 w 1070"/>
                <a:gd name="T5" fmla="*/ 71 h 844"/>
                <a:gd name="T6" fmla="*/ 0 w 1070"/>
                <a:gd name="T7" fmla="*/ 52 h 844"/>
                <a:gd name="T8" fmla="*/ 14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1" name="Freeform 589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10 w 819"/>
                <a:gd name="T1" fmla="*/ 0 h 333"/>
                <a:gd name="T2" fmla="*/ 82 w 819"/>
                <a:gd name="T3" fmla="*/ 12 h 333"/>
                <a:gd name="T4" fmla="*/ 17 w 819"/>
                <a:gd name="T5" fmla="*/ 8 h 333"/>
                <a:gd name="T6" fmla="*/ 0 w 819"/>
                <a:gd name="T7" fmla="*/ 28 h 333"/>
                <a:gd name="T8" fmla="*/ 1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2" name="Freeform 600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3 w 1083"/>
                <a:gd name="T1" fmla="*/ 0 h 306"/>
                <a:gd name="T2" fmla="*/ 108 w 1083"/>
                <a:gd name="T3" fmla="*/ 22 h 306"/>
                <a:gd name="T4" fmla="*/ 105 w 1083"/>
                <a:gd name="T5" fmla="*/ 26 h 306"/>
                <a:gd name="T6" fmla="*/ 0 w 1083"/>
                <a:gd name="T7" fmla="*/ 2 h 306"/>
                <a:gd name="T8" fmla="*/ 3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3" name="Freeform 601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4 w 1088"/>
                <a:gd name="T1" fmla="*/ 0 h 311"/>
                <a:gd name="T2" fmla="*/ 109 w 1088"/>
                <a:gd name="T3" fmla="*/ 22 h 311"/>
                <a:gd name="T4" fmla="*/ 106 w 1088"/>
                <a:gd name="T5" fmla="*/ 26 h 311"/>
                <a:gd name="T6" fmla="*/ 0 w 1088"/>
                <a:gd name="T7" fmla="*/ 3 h 311"/>
                <a:gd name="T8" fmla="*/ 4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4" name="Freeform 602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2 w 164"/>
                <a:gd name="T1" fmla="*/ 0 h 72"/>
                <a:gd name="T2" fmla="*/ 2 w 164"/>
                <a:gd name="T3" fmla="*/ 0 h 72"/>
                <a:gd name="T4" fmla="*/ 3 w 164"/>
                <a:gd name="T5" fmla="*/ 0 h 72"/>
                <a:gd name="T6" fmla="*/ 5 w 164"/>
                <a:gd name="T7" fmla="*/ 0 h 72"/>
                <a:gd name="T8" fmla="*/ 8 w 164"/>
                <a:gd name="T9" fmla="*/ 0 h 72"/>
                <a:gd name="T10" fmla="*/ 10 w 164"/>
                <a:gd name="T11" fmla="*/ 1 h 72"/>
                <a:gd name="T12" fmla="*/ 12 w 164"/>
                <a:gd name="T13" fmla="*/ 1 h 72"/>
                <a:gd name="T14" fmla="*/ 15 w 164"/>
                <a:gd name="T15" fmla="*/ 3 h 72"/>
                <a:gd name="T16" fmla="*/ 16 w 164"/>
                <a:gd name="T17" fmla="*/ 4 h 72"/>
                <a:gd name="T18" fmla="*/ 16 w 164"/>
                <a:gd name="T19" fmla="*/ 4 h 72"/>
                <a:gd name="T20" fmla="*/ 16 w 164"/>
                <a:gd name="T21" fmla="*/ 5 h 72"/>
                <a:gd name="T22" fmla="*/ 16 w 164"/>
                <a:gd name="T23" fmla="*/ 5 h 72"/>
                <a:gd name="T24" fmla="*/ 16 w 164"/>
                <a:gd name="T25" fmla="*/ 6 h 72"/>
                <a:gd name="T26" fmla="*/ 15 w 164"/>
                <a:gd name="T27" fmla="*/ 6 h 72"/>
                <a:gd name="T28" fmla="*/ 15 w 164"/>
                <a:gd name="T29" fmla="*/ 6 h 72"/>
                <a:gd name="T30" fmla="*/ 13 w 164"/>
                <a:gd name="T31" fmla="*/ 6 h 72"/>
                <a:gd name="T32" fmla="*/ 12 w 164"/>
                <a:gd name="T33" fmla="*/ 5 h 72"/>
                <a:gd name="T34" fmla="*/ 12 w 164"/>
                <a:gd name="T35" fmla="*/ 5 h 72"/>
                <a:gd name="T36" fmla="*/ 12 w 164"/>
                <a:gd name="T37" fmla="*/ 5 h 72"/>
                <a:gd name="T38" fmla="*/ 12 w 164"/>
                <a:gd name="T39" fmla="*/ 4 h 72"/>
                <a:gd name="T40" fmla="*/ 11 w 164"/>
                <a:gd name="T41" fmla="*/ 4 h 72"/>
                <a:gd name="T42" fmla="*/ 10 w 164"/>
                <a:gd name="T43" fmla="*/ 3 h 72"/>
                <a:gd name="T44" fmla="*/ 8 w 164"/>
                <a:gd name="T45" fmla="*/ 3 h 72"/>
                <a:gd name="T46" fmla="*/ 5 w 164"/>
                <a:gd name="T47" fmla="*/ 2 h 72"/>
                <a:gd name="T48" fmla="*/ 2 w 164"/>
                <a:gd name="T49" fmla="*/ 2 h 72"/>
                <a:gd name="T50" fmla="*/ 2 w 164"/>
                <a:gd name="T51" fmla="*/ 2 h 72"/>
                <a:gd name="T52" fmla="*/ 1 w 164"/>
                <a:gd name="T53" fmla="*/ 2 h 72"/>
                <a:gd name="T54" fmla="*/ 1 w 164"/>
                <a:gd name="T55" fmla="*/ 2 h 72"/>
                <a:gd name="T56" fmla="*/ 0 w 164"/>
                <a:gd name="T57" fmla="*/ 2 h 72"/>
                <a:gd name="T58" fmla="*/ 0 w 164"/>
                <a:gd name="T59" fmla="*/ 2 h 72"/>
                <a:gd name="T60" fmla="*/ 0 w 164"/>
                <a:gd name="T61" fmla="*/ 1 h 72"/>
                <a:gd name="T62" fmla="*/ 0 w 164"/>
                <a:gd name="T63" fmla="*/ 1 h 72"/>
                <a:gd name="T64" fmla="*/ 2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5" name="Freeform 604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5 w 146"/>
                <a:gd name="T1" fmla="*/ 0 h 109"/>
                <a:gd name="T2" fmla="*/ 4 w 146"/>
                <a:gd name="T3" fmla="*/ 0 h 109"/>
                <a:gd name="T4" fmla="*/ 4 w 146"/>
                <a:gd name="T5" fmla="*/ 0 h 109"/>
                <a:gd name="T6" fmla="*/ 3 w 146"/>
                <a:gd name="T7" fmla="*/ 1 h 109"/>
                <a:gd name="T8" fmla="*/ 2 w 146"/>
                <a:gd name="T9" fmla="*/ 1 h 109"/>
                <a:gd name="T10" fmla="*/ 1 w 146"/>
                <a:gd name="T11" fmla="*/ 2 h 109"/>
                <a:gd name="T12" fmla="*/ 0 w 146"/>
                <a:gd name="T13" fmla="*/ 3 h 109"/>
                <a:gd name="T14" fmla="*/ 0 w 146"/>
                <a:gd name="T15" fmla="*/ 5 h 109"/>
                <a:gd name="T16" fmla="*/ 1 w 146"/>
                <a:gd name="T17" fmla="*/ 7 h 109"/>
                <a:gd name="T18" fmla="*/ 9 w 146"/>
                <a:gd name="T19" fmla="*/ 9 h 109"/>
                <a:gd name="T20" fmla="*/ 9 w 146"/>
                <a:gd name="T21" fmla="*/ 9 h 109"/>
                <a:gd name="T22" fmla="*/ 9 w 146"/>
                <a:gd name="T23" fmla="*/ 8 h 109"/>
                <a:gd name="T24" fmla="*/ 9 w 146"/>
                <a:gd name="T25" fmla="*/ 6 h 109"/>
                <a:gd name="T26" fmla="*/ 9 w 146"/>
                <a:gd name="T27" fmla="*/ 5 h 109"/>
                <a:gd name="T28" fmla="*/ 10 w 146"/>
                <a:gd name="T29" fmla="*/ 3 h 109"/>
                <a:gd name="T30" fmla="*/ 11 w 146"/>
                <a:gd name="T31" fmla="*/ 2 h 109"/>
                <a:gd name="T32" fmla="*/ 12 w 146"/>
                <a:gd name="T33" fmla="*/ 2 h 109"/>
                <a:gd name="T34" fmla="*/ 15 w 146"/>
                <a:gd name="T35" fmla="*/ 2 h 109"/>
                <a:gd name="T36" fmla="*/ 5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6" name="Freeform 605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5 w 146"/>
                <a:gd name="T1" fmla="*/ 0 h 107"/>
                <a:gd name="T2" fmla="*/ 4 w 146"/>
                <a:gd name="T3" fmla="*/ 0 h 107"/>
                <a:gd name="T4" fmla="*/ 4 w 146"/>
                <a:gd name="T5" fmla="*/ 0 h 107"/>
                <a:gd name="T6" fmla="*/ 3 w 146"/>
                <a:gd name="T7" fmla="*/ 1 h 107"/>
                <a:gd name="T8" fmla="*/ 2 w 146"/>
                <a:gd name="T9" fmla="*/ 1 h 107"/>
                <a:gd name="T10" fmla="*/ 1 w 146"/>
                <a:gd name="T11" fmla="*/ 2 h 107"/>
                <a:gd name="T12" fmla="*/ 0 w 146"/>
                <a:gd name="T13" fmla="*/ 3 h 107"/>
                <a:gd name="T14" fmla="*/ 0 w 146"/>
                <a:gd name="T15" fmla="*/ 5 h 107"/>
                <a:gd name="T16" fmla="*/ 1 w 146"/>
                <a:gd name="T17" fmla="*/ 7 h 107"/>
                <a:gd name="T18" fmla="*/ 9 w 146"/>
                <a:gd name="T19" fmla="*/ 9 h 107"/>
                <a:gd name="T20" fmla="*/ 9 w 146"/>
                <a:gd name="T21" fmla="*/ 9 h 107"/>
                <a:gd name="T22" fmla="*/ 9 w 146"/>
                <a:gd name="T23" fmla="*/ 8 h 107"/>
                <a:gd name="T24" fmla="*/ 9 w 146"/>
                <a:gd name="T25" fmla="*/ 6 h 107"/>
                <a:gd name="T26" fmla="*/ 9 w 146"/>
                <a:gd name="T27" fmla="*/ 5 h 107"/>
                <a:gd name="T28" fmla="*/ 9 w 146"/>
                <a:gd name="T29" fmla="*/ 3 h 107"/>
                <a:gd name="T30" fmla="*/ 11 w 146"/>
                <a:gd name="T31" fmla="*/ 2 h 107"/>
                <a:gd name="T32" fmla="*/ 12 w 146"/>
                <a:gd name="T33" fmla="*/ 2 h 107"/>
                <a:gd name="T34" fmla="*/ 15 w 146"/>
                <a:gd name="T35" fmla="*/ 2 h 107"/>
                <a:gd name="T36" fmla="*/ 5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7" name="Freeform 606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4 h 182"/>
                <a:gd name="T2" fmla="*/ 60 w 629"/>
                <a:gd name="T3" fmla="*/ 16 h 182"/>
                <a:gd name="T4" fmla="*/ 63 w 629"/>
                <a:gd name="T5" fmla="*/ 12 h 182"/>
                <a:gd name="T6" fmla="*/ 3 w 629"/>
                <a:gd name="T7" fmla="*/ 0 h 182"/>
                <a:gd name="T8" fmla="*/ 0 w 629"/>
                <a:gd name="T9" fmla="*/ 4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8" name="Freeform 607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2 h 170"/>
                <a:gd name="T2" fmla="*/ 59 w 606"/>
                <a:gd name="T3" fmla="*/ 14 h 170"/>
                <a:gd name="T4" fmla="*/ 60 w 606"/>
                <a:gd name="T5" fmla="*/ 12 h 170"/>
                <a:gd name="T6" fmla="*/ 0 w 606"/>
                <a:gd name="T7" fmla="*/ 0 h 170"/>
                <a:gd name="T8" fmla="*/ 0 w 606"/>
                <a:gd name="T9" fmla="*/ 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59" name="Freeform 608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2 h 170"/>
                <a:gd name="T2" fmla="*/ 59 w 606"/>
                <a:gd name="T3" fmla="*/ 14 h 170"/>
                <a:gd name="T4" fmla="*/ 60 w 606"/>
                <a:gd name="T5" fmla="*/ 12 h 170"/>
                <a:gd name="T6" fmla="*/ 0 w 606"/>
                <a:gd name="T7" fmla="*/ 0 h 170"/>
                <a:gd name="T8" fmla="*/ 0 w 606"/>
                <a:gd name="T9" fmla="*/ 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924" name="Group 610"/>
          <p:cNvGrpSpPr>
            <a:grpSpLocks/>
          </p:cNvGrpSpPr>
          <p:nvPr/>
        </p:nvGrpSpPr>
        <p:grpSpPr bwMode="auto">
          <a:xfrm>
            <a:off x="6646863" y="5322888"/>
            <a:ext cx="273050" cy="341312"/>
            <a:chOff x="4475" y="3342"/>
            <a:chExt cx="172" cy="215"/>
          </a:xfrm>
        </p:grpSpPr>
        <p:sp>
          <p:nvSpPr>
            <p:cNvPr id="12698" name="AutoShape 611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9" name="Freeform 612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50 w 1894"/>
                <a:gd name="T1" fmla="*/ 0 h 1904"/>
                <a:gd name="T2" fmla="*/ 51 w 1894"/>
                <a:gd name="T3" fmla="*/ 0 h 1904"/>
                <a:gd name="T4" fmla="*/ 54 w 1894"/>
                <a:gd name="T5" fmla="*/ 0 h 1904"/>
                <a:gd name="T6" fmla="*/ 57 w 1894"/>
                <a:gd name="T7" fmla="*/ 0 h 1904"/>
                <a:gd name="T8" fmla="*/ 62 w 1894"/>
                <a:gd name="T9" fmla="*/ 1 h 1904"/>
                <a:gd name="T10" fmla="*/ 67 w 1894"/>
                <a:gd name="T11" fmla="*/ 1 h 1904"/>
                <a:gd name="T12" fmla="*/ 73 w 1894"/>
                <a:gd name="T13" fmla="*/ 1 h 1904"/>
                <a:gd name="T14" fmla="*/ 79 w 1894"/>
                <a:gd name="T15" fmla="*/ 2 h 1904"/>
                <a:gd name="T16" fmla="*/ 86 w 1894"/>
                <a:gd name="T17" fmla="*/ 3 h 1904"/>
                <a:gd name="T18" fmla="*/ 94 w 1894"/>
                <a:gd name="T19" fmla="*/ 5 h 1904"/>
                <a:gd name="T20" fmla="*/ 101 w 1894"/>
                <a:gd name="T21" fmla="*/ 6 h 1904"/>
                <a:gd name="T22" fmla="*/ 109 w 1894"/>
                <a:gd name="T23" fmla="*/ 8 h 1904"/>
                <a:gd name="T24" fmla="*/ 118 w 1894"/>
                <a:gd name="T25" fmla="*/ 10 h 1904"/>
                <a:gd name="T26" fmla="*/ 126 w 1894"/>
                <a:gd name="T27" fmla="*/ 13 h 1904"/>
                <a:gd name="T28" fmla="*/ 134 w 1894"/>
                <a:gd name="T29" fmla="*/ 16 h 1904"/>
                <a:gd name="T30" fmla="*/ 142 w 1894"/>
                <a:gd name="T31" fmla="*/ 20 h 1904"/>
                <a:gd name="T32" fmla="*/ 133 w 1894"/>
                <a:gd name="T33" fmla="*/ 95 h 1904"/>
                <a:gd name="T34" fmla="*/ 134 w 1894"/>
                <a:gd name="T35" fmla="*/ 96 h 1904"/>
                <a:gd name="T36" fmla="*/ 136 w 1894"/>
                <a:gd name="T37" fmla="*/ 98 h 1904"/>
                <a:gd name="T38" fmla="*/ 137 w 1894"/>
                <a:gd name="T39" fmla="*/ 103 h 1904"/>
                <a:gd name="T40" fmla="*/ 136 w 1894"/>
                <a:gd name="T41" fmla="*/ 112 h 1904"/>
                <a:gd name="T42" fmla="*/ 110 w 1894"/>
                <a:gd name="T43" fmla="*/ 147 h 1904"/>
                <a:gd name="T44" fmla="*/ 102 w 1894"/>
                <a:gd name="T45" fmla="*/ 159 h 1904"/>
                <a:gd name="T46" fmla="*/ 101 w 1894"/>
                <a:gd name="T47" fmla="*/ 159 h 1904"/>
                <a:gd name="T48" fmla="*/ 98 w 1894"/>
                <a:gd name="T49" fmla="*/ 158 h 1904"/>
                <a:gd name="T50" fmla="*/ 94 w 1894"/>
                <a:gd name="T51" fmla="*/ 158 h 1904"/>
                <a:gd name="T52" fmla="*/ 90 w 1894"/>
                <a:gd name="T53" fmla="*/ 157 h 1904"/>
                <a:gd name="T54" fmla="*/ 84 w 1894"/>
                <a:gd name="T55" fmla="*/ 156 h 1904"/>
                <a:gd name="T56" fmla="*/ 78 w 1894"/>
                <a:gd name="T57" fmla="*/ 155 h 1904"/>
                <a:gd name="T58" fmla="*/ 71 w 1894"/>
                <a:gd name="T59" fmla="*/ 153 h 1904"/>
                <a:gd name="T60" fmla="*/ 63 w 1894"/>
                <a:gd name="T61" fmla="*/ 151 h 1904"/>
                <a:gd name="T62" fmla="*/ 55 w 1894"/>
                <a:gd name="T63" fmla="*/ 149 h 1904"/>
                <a:gd name="T64" fmla="*/ 47 w 1894"/>
                <a:gd name="T65" fmla="*/ 147 h 1904"/>
                <a:gd name="T66" fmla="*/ 39 w 1894"/>
                <a:gd name="T67" fmla="*/ 144 h 1904"/>
                <a:gd name="T68" fmla="*/ 30 w 1894"/>
                <a:gd name="T69" fmla="*/ 140 h 1904"/>
                <a:gd name="T70" fmla="*/ 22 w 1894"/>
                <a:gd name="T71" fmla="*/ 137 h 1904"/>
                <a:gd name="T72" fmla="*/ 13 w 1894"/>
                <a:gd name="T73" fmla="*/ 132 h 1904"/>
                <a:gd name="T74" fmla="*/ 5 w 1894"/>
                <a:gd name="T75" fmla="*/ 128 h 1904"/>
                <a:gd name="T76" fmla="*/ 1 w 1894"/>
                <a:gd name="T77" fmla="*/ 125 h 1904"/>
                <a:gd name="T78" fmla="*/ 1 w 1894"/>
                <a:gd name="T79" fmla="*/ 122 h 1904"/>
                <a:gd name="T80" fmla="*/ 0 w 1894"/>
                <a:gd name="T81" fmla="*/ 117 h 1904"/>
                <a:gd name="T82" fmla="*/ 0 w 1894"/>
                <a:gd name="T83" fmla="*/ 112 h 1904"/>
                <a:gd name="T84" fmla="*/ 30 w 1894"/>
                <a:gd name="T85" fmla="*/ 81 h 1904"/>
                <a:gd name="T86" fmla="*/ 30 w 1894"/>
                <a:gd name="T87" fmla="*/ 80 h 1904"/>
                <a:gd name="T88" fmla="*/ 30 w 1894"/>
                <a:gd name="T89" fmla="*/ 77 h 1904"/>
                <a:gd name="T90" fmla="*/ 32 w 1894"/>
                <a:gd name="T91" fmla="*/ 72 h 1904"/>
                <a:gd name="T92" fmla="*/ 36 w 1894"/>
                <a:gd name="T93" fmla="*/ 68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0" name="Freeform 613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3 w 1106"/>
                <a:gd name="T1" fmla="*/ 0 h 331"/>
                <a:gd name="T2" fmla="*/ 85 w 1106"/>
                <a:gd name="T3" fmla="*/ 23 h 331"/>
                <a:gd name="T4" fmla="*/ 82 w 1106"/>
                <a:gd name="T5" fmla="*/ 27 h 331"/>
                <a:gd name="T6" fmla="*/ 0 w 1106"/>
                <a:gd name="T7" fmla="*/ 3 h 331"/>
                <a:gd name="T8" fmla="*/ 3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" name="Freeform 614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99 w 1285"/>
                <a:gd name="T1" fmla="*/ 33 h 505"/>
                <a:gd name="T2" fmla="*/ 97 w 1285"/>
                <a:gd name="T3" fmla="*/ 32 h 505"/>
                <a:gd name="T4" fmla="*/ 95 w 1285"/>
                <a:gd name="T5" fmla="*/ 32 h 505"/>
                <a:gd name="T6" fmla="*/ 91 w 1285"/>
                <a:gd name="T7" fmla="*/ 31 h 505"/>
                <a:gd name="T8" fmla="*/ 87 w 1285"/>
                <a:gd name="T9" fmla="*/ 31 h 505"/>
                <a:gd name="T10" fmla="*/ 81 w 1285"/>
                <a:gd name="T11" fmla="*/ 30 h 505"/>
                <a:gd name="T12" fmla="*/ 75 w 1285"/>
                <a:gd name="T13" fmla="*/ 28 h 505"/>
                <a:gd name="T14" fmla="*/ 68 w 1285"/>
                <a:gd name="T15" fmla="*/ 27 h 505"/>
                <a:gd name="T16" fmla="*/ 60 w 1285"/>
                <a:gd name="T17" fmla="*/ 25 h 505"/>
                <a:gd name="T18" fmla="*/ 53 w 1285"/>
                <a:gd name="T19" fmla="*/ 23 h 505"/>
                <a:gd name="T20" fmla="*/ 45 w 1285"/>
                <a:gd name="T21" fmla="*/ 20 h 505"/>
                <a:gd name="T22" fmla="*/ 36 w 1285"/>
                <a:gd name="T23" fmla="*/ 17 h 505"/>
                <a:gd name="T24" fmla="*/ 28 w 1285"/>
                <a:gd name="T25" fmla="*/ 14 h 505"/>
                <a:gd name="T26" fmla="*/ 20 w 1285"/>
                <a:gd name="T27" fmla="*/ 11 h 505"/>
                <a:gd name="T28" fmla="*/ 12 w 1285"/>
                <a:gd name="T29" fmla="*/ 7 h 505"/>
                <a:gd name="T30" fmla="*/ 4 w 1285"/>
                <a:gd name="T31" fmla="*/ 2 h 505"/>
                <a:gd name="T32" fmla="*/ 0 w 1285"/>
                <a:gd name="T33" fmla="*/ 0 h 505"/>
                <a:gd name="T34" fmla="*/ 0 w 1285"/>
                <a:gd name="T35" fmla="*/ 3 h 505"/>
                <a:gd name="T36" fmla="*/ 0 w 1285"/>
                <a:gd name="T37" fmla="*/ 6 h 505"/>
                <a:gd name="T38" fmla="*/ 1 w 1285"/>
                <a:gd name="T39" fmla="*/ 10 h 505"/>
                <a:gd name="T40" fmla="*/ 1 w 1285"/>
                <a:gd name="T41" fmla="*/ 12 h 505"/>
                <a:gd name="T42" fmla="*/ 2 w 1285"/>
                <a:gd name="T43" fmla="*/ 12 h 505"/>
                <a:gd name="T44" fmla="*/ 4 w 1285"/>
                <a:gd name="T45" fmla="*/ 13 h 505"/>
                <a:gd name="T46" fmla="*/ 6 w 1285"/>
                <a:gd name="T47" fmla="*/ 14 h 505"/>
                <a:gd name="T48" fmla="*/ 9 w 1285"/>
                <a:gd name="T49" fmla="*/ 16 h 505"/>
                <a:gd name="T50" fmla="*/ 12 w 1285"/>
                <a:gd name="T51" fmla="*/ 18 h 505"/>
                <a:gd name="T52" fmla="*/ 17 w 1285"/>
                <a:gd name="T53" fmla="*/ 20 h 505"/>
                <a:gd name="T54" fmla="*/ 22 w 1285"/>
                <a:gd name="T55" fmla="*/ 22 h 505"/>
                <a:gd name="T56" fmla="*/ 28 w 1285"/>
                <a:gd name="T57" fmla="*/ 25 h 505"/>
                <a:gd name="T58" fmla="*/ 34 w 1285"/>
                <a:gd name="T59" fmla="*/ 27 h 505"/>
                <a:gd name="T60" fmla="*/ 42 w 1285"/>
                <a:gd name="T61" fmla="*/ 30 h 505"/>
                <a:gd name="T62" fmla="*/ 50 w 1285"/>
                <a:gd name="T63" fmla="*/ 32 h 505"/>
                <a:gd name="T64" fmla="*/ 59 w 1285"/>
                <a:gd name="T65" fmla="*/ 35 h 505"/>
                <a:gd name="T66" fmla="*/ 69 w 1285"/>
                <a:gd name="T67" fmla="*/ 37 h 505"/>
                <a:gd name="T68" fmla="*/ 79 w 1285"/>
                <a:gd name="T69" fmla="*/ 39 h 505"/>
                <a:gd name="T70" fmla="*/ 91 w 1285"/>
                <a:gd name="T71" fmla="*/ 41 h 505"/>
                <a:gd name="T72" fmla="*/ 97 w 1285"/>
                <a:gd name="T73" fmla="*/ 42 h 505"/>
                <a:gd name="T74" fmla="*/ 97 w 1285"/>
                <a:gd name="T75" fmla="*/ 41 h 505"/>
                <a:gd name="T76" fmla="*/ 98 w 1285"/>
                <a:gd name="T77" fmla="*/ 38 h 505"/>
                <a:gd name="T78" fmla="*/ 99 w 1285"/>
                <a:gd name="T79" fmla="*/ 35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" name="AutoShape 61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3" name="Freeform 616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8 w 179"/>
                <a:gd name="T1" fmla="*/ 4 h 216"/>
                <a:gd name="T2" fmla="*/ 6 w 179"/>
                <a:gd name="T3" fmla="*/ 5 h 216"/>
                <a:gd name="T4" fmla="*/ 5 w 179"/>
                <a:gd name="T5" fmla="*/ 7 h 216"/>
                <a:gd name="T6" fmla="*/ 3 w 179"/>
                <a:gd name="T7" fmla="*/ 8 h 216"/>
                <a:gd name="T8" fmla="*/ 2 w 179"/>
                <a:gd name="T9" fmla="*/ 10 h 216"/>
                <a:gd name="T10" fmla="*/ 1 w 179"/>
                <a:gd name="T11" fmla="*/ 12 h 216"/>
                <a:gd name="T12" fmla="*/ 1 w 179"/>
                <a:gd name="T13" fmla="*/ 14 h 216"/>
                <a:gd name="T14" fmla="*/ 0 w 179"/>
                <a:gd name="T15" fmla="*/ 17 h 216"/>
                <a:gd name="T16" fmla="*/ 0 w 179"/>
                <a:gd name="T17" fmla="*/ 19 h 216"/>
                <a:gd name="T18" fmla="*/ 0 w 179"/>
                <a:gd name="T19" fmla="*/ 22 h 216"/>
                <a:gd name="T20" fmla="*/ 1 w 179"/>
                <a:gd name="T21" fmla="*/ 25 h 216"/>
                <a:gd name="T22" fmla="*/ 3 w 179"/>
                <a:gd name="T23" fmla="*/ 27 h 216"/>
                <a:gd name="T24" fmla="*/ 5 w 179"/>
                <a:gd name="T25" fmla="*/ 29 h 216"/>
                <a:gd name="T26" fmla="*/ 8 w 179"/>
                <a:gd name="T27" fmla="*/ 30 h 216"/>
                <a:gd name="T28" fmla="*/ 10 w 179"/>
                <a:gd name="T29" fmla="*/ 31 h 216"/>
                <a:gd name="T30" fmla="*/ 13 w 179"/>
                <a:gd name="T31" fmla="*/ 31 h 216"/>
                <a:gd name="T32" fmla="*/ 15 w 179"/>
                <a:gd name="T33" fmla="*/ 31 h 216"/>
                <a:gd name="T34" fmla="*/ 16 w 179"/>
                <a:gd name="T35" fmla="*/ 31 h 216"/>
                <a:gd name="T36" fmla="*/ 16 w 179"/>
                <a:gd name="T37" fmla="*/ 30 h 216"/>
                <a:gd name="T38" fmla="*/ 17 w 179"/>
                <a:gd name="T39" fmla="*/ 30 h 216"/>
                <a:gd name="T40" fmla="*/ 17 w 179"/>
                <a:gd name="T41" fmla="*/ 29 h 216"/>
                <a:gd name="T42" fmla="*/ 17 w 179"/>
                <a:gd name="T43" fmla="*/ 28 h 216"/>
                <a:gd name="T44" fmla="*/ 16 w 179"/>
                <a:gd name="T45" fmla="*/ 28 h 216"/>
                <a:gd name="T46" fmla="*/ 16 w 179"/>
                <a:gd name="T47" fmla="*/ 27 h 216"/>
                <a:gd name="T48" fmla="*/ 15 w 179"/>
                <a:gd name="T49" fmla="*/ 27 h 216"/>
                <a:gd name="T50" fmla="*/ 13 w 179"/>
                <a:gd name="T51" fmla="*/ 26 h 216"/>
                <a:gd name="T52" fmla="*/ 12 w 179"/>
                <a:gd name="T53" fmla="*/ 26 h 216"/>
                <a:gd name="T54" fmla="*/ 11 w 179"/>
                <a:gd name="T55" fmla="*/ 26 h 216"/>
                <a:gd name="T56" fmla="*/ 10 w 179"/>
                <a:gd name="T57" fmla="*/ 26 h 216"/>
                <a:gd name="T58" fmla="*/ 8 w 179"/>
                <a:gd name="T59" fmla="*/ 25 h 216"/>
                <a:gd name="T60" fmla="*/ 7 w 179"/>
                <a:gd name="T61" fmla="*/ 24 h 216"/>
                <a:gd name="T62" fmla="*/ 6 w 179"/>
                <a:gd name="T63" fmla="*/ 24 h 216"/>
                <a:gd name="T64" fmla="*/ 5 w 179"/>
                <a:gd name="T65" fmla="*/ 22 h 216"/>
                <a:gd name="T66" fmla="*/ 5 w 179"/>
                <a:gd name="T67" fmla="*/ 17 h 216"/>
                <a:gd name="T68" fmla="*/ 6 w 179"/>
                <a:gd name="T69" fmla="*/ 13 h 216"/>
                <a:gd name="T70" fmla="*/ 8 w 179"/>
                <a:gd name="T71" fmla="*/ 10 h 216"/>
                <a:gd name="T72" fmla="*/ 11 w 179"/>
                <a:gd name="T73" fmla="*/ 7 h 216"/>
                <a:gd name="T74" fmla="*/ 14 w 179"/>
                <a:gd name="T75" fmla="*/ 5 h 216"/>
                <a:gd name="T76" fmla="*/ 17 w 179"/>
                <a:gd name="T77" fmla="*/ 3 h 216"/>
                <a:gd name="T78" fmla="*/ 21 w 179"/>
                <a:gd name="T79" fmla="*/ 2 h 216"/>
                <a:gd name="T80" fmla="*/ 23 w 179"/>
                <a:gd name="T81" fmla="*/ 1 h 216"/>
                <a:gd name="T82" fmla="*/ 21 w 179"/>
                <a:gd name="T83" fmla="*/ 0 h 216"/>
                <a:gd name="T84" fmla="*/ 20 w 179"/>
                <a:gd name="T85" fmla="*/ 0 h 216"/>
                <a:gd name="T86" fmla="*/ 18 w 179"/>
                <a:gd name="T87" fmla="*/ 0 h 216"/>
                <a:gd name="T88" fmla="*/ 16 w 179"/>
                <a:gd name="T89" fmla="*/ 1 h 216"/>
                <a:gd name="T90" fmla="*/ 14 w 179"/>
                <a:gd name="T91" fmla="*/ 1 h 216"/>
                <a:gd name="T92" fmla="*/ 12 w 179"/>
                <a:gd name="T93" fmla="*/ 2 h 216"/>
                <a:gd name="T94" fmla="*/ 10 w 179"/>
                <a:gd name="T95" fmla="*/ 3 h 216"/>
                <a:gd name="T96" fmla="*/ 8 w 179"/>
                <a:gd name="T97" fmla="*/ 4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" name="Freeform 617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12 w 114"/>
                <a:gd name="T1" fmla="*/ 8 h 168"/>
                <a:gd name="T2" fmla="*/ 12 w 114"/>
                <a:gd name="T3" fmla="*/ 10 h 168"/>
                <a:gd name="T4" fmla="*/ 12 w 114"/>
                <a:gd name="T5" fmla="*/ 13 h 168"/>
                <a:gd name="T6" fmla="*/ 11 w 114"/>
                <a:gd name="T7" fmla="*/ 14 h 168"/>
                <a:gd name="T8" fmla="*/ 10 w 114"/>
                <a:gd name="T9" fmla="*/ 16 h 168"/>
                <a:gd name="T10" fmla="*/ 8 w 114"/>
                <a:gd name="T11" fmla="*/ 18 h 168"/>
                <a:gd name="T12" fmla="*/ 7 w 114"/>
                <a:gd name="T13" fmla="*/ 19 h 168"/>
                <a:gd name="T14" fmla="*/ 5 w 114"/>
                <a:gd name="T15" fmla="*/ 20 h 168"/>
                <a:gd name="T16" fmla="*/ 3 w 114"/>
                <a:gd name="T17" fmla="*/ 22 h 168"/>
                <a:gd name="T18" fmla="*/ 3 w 114"/>
                <a:gd name="T19" fmla="*/ 22 h 168"/>
                <a:gd name="T20" fmla="*/ 3 w 114"/>
                <a:gd name="T21" fmla="*/ 23 h 168"/>
                <a:gd name="T22" fmla="*/ 3 w 114"/>
                <a:gd name="T23" fmla="*/ 23 h 168"/>
                <a:gd name="T24" fmla="*/ 3 w 114"/>
                <a:gd name="T25" fmla="*/ 24 h 168"/>
                <a:gd name="T26" fmla="*/ 3 w 114"/>
                <a:gd name="T27" fmla="*/ 24 h 168"/>
                <a:gd name="T28" fmla="*/ 4 w 114"/>
                <a:gd name="T29" fmla="*/ 24 h 168"/>
                <a:gd name="T30" fmla="*/ 4 w 114"/>
                <a:gd name="T31" fmla="*/ 24 h 168"/>
                <a:gd name="T32" fmla="*/ 5 w 114"/>
                <a:gd name="T33" fmla="*/ 24 h 168"/>
                <a:gd name="T34" fmla="*/ 7 w 114"/>
                <a:gd name="T35" fmla="*/ 22 h 168"/>
                <a:gd name="T36" fmla="*/ 8 w 114"/>
                <a:gd name="T37" fmla="*/ 21 h 168"/>
                <a:gd name="T38" fmla="*/ 10 w 114"/>
                <a:gd name="T39" fmla="*/ 19 h 168"/>
                <a:gd name="T40" fmla="*/ 12 w 114"/>
                <a:gd name="T41" fmla="*/ 17 h 168"/>
                <a:gd name="T42" fmla="*/ 13 w 114"/>
                <a:gd name="T43" fmla="*/ 15 h 168"/>
                <a:gd name="T44" fmla="*/ 14 w 114"/>
                <a:gd name="T45" fmla="*/ 13 h 168"/>
                <a:gd name="T46" fmla="*/ 14 w 114"/>
                <a:gd name="T47" fmla="*/ 10 h 168"/>
                <a:gd name="T48" fmla="*/ 14 w 114"/>
                <a:gd name="T49" fmla="*/ 7 h 168"/>
                <a:gd name="T50" fmla="*/ 12 w 114"/>
                <a:gd name="T51" fmla="*/ 5 h 168"/>
                <a:gd name="T52" fmla="*/ 11 w 114"/>
                <a:gd name="T53" fmla="*/ 3 h 168"/>
                <a:gd name="T54" fmla="*/ 9 w 114"/>
                <a:gd name="T55" fmla="*/ 2 h 168"/>
                <a:gd name="T56" fmla="*/ 6 w 114"/>
                <a:gd name="T57" fmla="*/ 1 h 168"/>
                <a:gd name="T58" fmla="*/ 4 w 114"/>
                <a:gd name="T59" fmla="*/ 0 h 168"/>
                <a:gd name="T60" fmla="*/ 2 w 114"/>
                <a:gd name="T61" fmla="*/ 0 h 168"/>
                <a:gd name="T62" fmla="*/ 1 w 114"/>
                <a:gd name="T63" fmla="*/ 0 h 168"/>
                <a:gd name="T64" fmla="*/ 0 w 114"/>
                <a:gd name="T65" fmla="*/ 0 h 168"/>
                <a:gd name="T66" fmla="*/ 1 w 114"/>
                <a:gd name="T67" fmla="*/ 1 h 168"/>
                <a:gd name="T68" fmla="*/ 3 w 114"/>
                <a:gd name="T69" fmla="*/ 2 h 168"/>
                <a:gd name="T70" fmla="*/ 5 w 114"/>
                <a:gd name="T71" fmla="*/ 2 h 168"/>
                <a:gd name="T72" fmla="*/ 7 w 114"/>
                <a:gd name="T73" fmla="*/ 3 h 168"/>
                <a:gd name="T74" fmla="*/ 8 w 114"/>
                <a:gd name="T75" fmla="*/ 4 h 168"/>
                <a:gd name="T76" fmla="*/ 10 w 114"/>
                <a:gd name="T77" fmla="*/ 5 h 168"/>
                <a:gd name="T78" fmla="*/ 11 w 114"/>
                <a:gd name="T79" fmla="*/ 6 h 168"/>
                <a:gd name="T80" fmla="*/ 12 w 114"/>
                <a:gd name="T81" fmla="*/ 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5" name="Freeform 618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12 w 289"/>
                <a:gd name="T1" fmla="*/ 9 h 351"/>
                <a:gd name="T2" fmla="*/ 6 w 289"/>
                <a:gd name="T3" fmla="*/ 15 h 351"/>
                <a:gd name="T4" fmla="*/ 2 w 289"/>
                <a:gd name="T5" fmla="*/ 22 h 351"/>
                <a:gd name="T6" fmla="*/ 0 w 289"/>
                <a:gd name="T7" fmla="*/ 30 h 351"/>
                <a:gd name="T8" fmla="*/ 0 w 289"/>
                <a:gd name="T9" fmla="*/ 35 h 351"/>
                <a:gd name="T10" fmla="*/ 1 w 289"/>
                <a:gd name="T11" fmla="*/ 37 h 351"/>
                <a:gd name="T12" fmla="*/ 2 w 289"/>
                <a:gd name="T13" fmla="*/ 39 h 351"/>
                <a:gd name="T14" fmla="*/ 4 w 289"/>
                <a:gd name="T15" fmla="*/ 41 h 351"/>
                <a:gd name="T16" fmla="*/ 6 w 289"/>
                <a:gd name="T17" fmla="*/ 43 h 351"/>
                <a:gd name="T18" fmla="*/ 10 w 289"/>
                <a:gd name="T19" fmla="*/ 45 h 351"/>
                <a:gd name="T20" fmla="*/ 14 w 289"/>
                <a:gd name="T21" fmla="*/ 46 h 351"/>
                <a:gd name="T22" fmla="*/ 17 w 289"/>
                <a:gd name="T23" fmla="*/ 48 h 351"/>
                <a:gd name="T24" fmla="*/ 21 w 289"/>
                <a:gd name="T25" fmla="*/ 49 h 351"/>
                <a:gd name="T26" fmla="*/ 25 w 289"/>
                <a:gd name="T27" fmla="*/ 49 h 351"/>
                <a:gd name="T28" fmla="*/ 29 w 289"/>
                <a:gd name="T29" fmla="*/ 50 h 351"/>
                <a:gd name="T30" fmla="*/ 33 w 289"/>
                <a:gd name="T31" fmla="*/ 50 h 351"/>
                <a:gd name="T32" fmla="*/ 36 w 289"/>
                <a:gd name="T33" fmla="*/ 50 h 351"/>
                <a:gd name="T34" fmla="*/ 37 w 289"/>
                <a:gd name="T35" fmla="*/ 49 h 351"/>
                <a:gd name="T36" fmla="*/ 37 w 289"/>
                <a:gd name="T37" fmla="*/ 48 h 351"/>
                <a:gd name="T38" fmla="*/ 36 w 289"/>
                <a:gd name="T39" fmla="*/ 47 h 351"/>
                <a:gd name="T40" fmla="*/ 34 w 289"/>
                <a:gd name="T41" fmla="*/ 46 h 351"/>
                <a:gd name="T42" fmla="*/ 30 w 289"/>
                <a:gd name="T43" fmla="*/ 45 h 351"/>
                <a:gd name="T44" fmla="*/ 27 w 289"/>
                <a:gd name="T45" fmla="*/ 45 h 351"/>
                <a:gd name="T46" fmla="*/ 23 w 289"/>
                <a:gd name="T47" fmla="*/ 44 h 351"/>
                <a:gd name="T48" fmla="*/ 19 w 289"/>
                <a:gd name="T49" fmla="*/ 43 h 351"/>
                <a:gd name="T50" fmla="*/ 16 w 289"/>
                <a:gd name="T51" fmla="*/ 42 h 351"/>
                <a:gd name="T52" fmla="*/ 13 w 289"/>
                <a:gd name="T53" fmla="*/ 41 h 351"/>
                <a:gd name="T54" fmla="*/ 9 w 289"/>
                <a:gd name="T55" fmla="*/ 39 h 351"/>
                <a:gd name="T56" fmla="*/ 6 w 289"/>
                <a:gd name="T57" fmla="*/ 37 h 351"/>
                <a:gd name="T58" fmla="*/ 4 w 289"/>
                <a:gd name="T59" fmla="*/ 34 h 351"/>
                <a:gd name="T60" fmla="*/ 4 w 289"/>
                <a:gd name="T61" fmla="*/ 31 h 351"/>
                <a:gd name="T62" fmla="*/ 4 w 289"/>
                <a:gd name="T63" fmla="*/ 26 h 351"/>
                <a:gd name="T64" fmla="*/ 6 w 289"/>
                <a:gd name="T65" fmla="*/ 23 h 351"/>
                <a:gd name="T66" fmla="*/ 8 w 289"/>
                <a:gd name="T67" fmla="*/ 18 h 351"/>
                <a:gd name="T68" fmla="*/ 11 w 289"/>
                <a:gd name="T69" fmla="*/ 15 h 351"/>
                <a:gd name="T70" fmla="*/ 14 w 289"/>
                <a:gd name="T71" fmla="*/ 11 h 351"/>
                <a:gd name="T72" fmla="*/ 18 w 289"/>
                <a:gd name="T73" fmla="*/ 8 h 351"/>
                <a:gd name="T74" fmla="*/ 22 w 289"/>
                <a:gd name="T75" fmla="*/ 5 h 351"/>
                <a:gd name="T76" fmla="*/ 27 w 289"/>
                <a:gd name="T77" fmla="*/ 3 h 351"/>
                <a:gd name="T78" fmla="*/ 30 w 289"/>
                <a:gd name="T79" fmla="*/ 1 h 351"/>
                <a:gd name="T80" fmla="*/ 29 w 289"/>
                <a:gd name="T81" fmla="*/ 0 h 351"/>
                <a:gd name="T82" fmla="*/ 25 w 289"/>
                <a:gd name="T83" fmla="*/ 1 h 351"/>
                <a:gd name="T84" fmla="*/ 21 w 289"/>
                <a:gd name="T85" fmla="*/ 2 h 351"/>
                <a:gd name="T86" fmla="*/ 16 w 289"/>
                <a:gd name="T87" fmla="*/ 5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" name="Freeform 619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26 w 254"/>
                <a:gd name="T1" fmla="*/ 10 h 234"/>
                <a:gd name="T2" fmla="*/ 28 w 254"/>
                <a:gd name="T3" fmla="*/ 12 h 234"/>
                <a:gd name="T4" fmla="*/ 29 w 254"/>
                <a:gd name="T5" fmla="*/ 14 h 234"/>
                <a:gd name="T6" fmla="*/ 29 w 254"/>
                <a:gd name="T7" fmla="*/ 17 h 234"/>
                <a:gd name="T8" fmla="*/ 29 w 254"/>
                <a:gd name="T9" fmla="*/ 19 h 234"/>
                <a:gd name="T10" fmla="*/ 29 w 254"/>
                <a:gd name="T11" fmla="*/ 21 h 234"/>
                <a:gd name="T12" fmla="*/ 28 w 254"/>
                <a:gd name="T13" fmla="*/ 23 h 234"/>
                <a:gd name="T14" fmla="*/ 28 w 254"/>
                <a:gd name="T15" fmla="*/ 25 h 234"/>
                <a:gd name="T16" fmla="*/ 27 w 254"/>
                <a:gd name="T17" fmla="*/ 26 h 234"/>
                <a:gd name="T18" fmla="*/ 25 w 254"/>
                <a:gd name="T19" fmla="*/ 28 h 234"/>
                <a:gd name="T20" fmla="*/ 24 w 254"/>
                <a:gd name="T21" fmla="*/ 29 h 234"/>
                <a:gd name="T22" fmla="*/ 23 w 254"/>
                <a:gd name="T23" fmla="*/ 30 h 234"/>
                <a:gd name="T24" fmla="*/ 22 w 254"/>
                <a:gd name="T25" fmla="*/ 32 h 234"/>
                <a:gd name="T26" fmla="*/ 22 w 254"/>
                <a:gd name="T27" fmla="*/ 32 h 234"/>
                <a:gd name="T28" fmla="*/ 22 w 254"/>
                <a:gd name="T29" fmla="*/ 33 h 234"/>
                <a:gd name="T30" fmla="*/ 22 w 254"/>
                <a:gd name="T31" fmla="*/ 33 h 234"/>
                <a:gd name="T32" fmla="*/ 22 w 254"/>
                <a:gd name="T33" fmla="*/ 34 h 234"/>
                <a:gd name="T34" fmla="*/ 22 w 254"/>
                <a:gd name="T35" fmla="*/ 34 h 234"/>
                <a:gd name="T36" fmla="*/ 23 w 254"/>
                <a:gd name="T37" fmla="*/ 34 h 234"/>
                <a:gd name="T38" fmla="*/ 23 w 254"/>
                <a:gd name="T39" fmla="*/ 34 h 234"/>
                <a:gd name="T40" fmla="*/ 24 w 254"/>
                <a:gd name="T41" fmla="*/ 34 h 234"/>
                <a:gd name="T42" fmla="*/ 26 w 254"/>
                <a:gd name="T43" fmla="*/ 32 h 234"/>
                <a:gd name="T44" fmla="*/ 28 w 254"/>
                <a:gd name="T45" fmla="*/ 29 h 234"/>
                <a:gd name="T46" fmla="*/ 30 w 254"/>
                <a:gd name="T47" fmla="*/ 26 h 234"/>
                <a:gd name="T48" fmla="*/ 31 w 254"/>
                <a:gd name="T49" fmla="*/ 23 h 234"/>
                <a:gd name="T50" fmla="*/ 32 w 254"/>
                <a:gd name="T51" fmla="*/ 19 h 234"/>
                <a:gd name="T52" fmla="*/ 32 w 254"/>
                <a:gd name="T53" fmla="*/ 16 h 234"/>
                <a:gd name="T54" fmla="*/ 31 w 254"/>
                <a:gd name="T55" fmla="*/ 12 h 234"/>
                <a:gd name="T56" fmla="*/ 28 w 254"/>
                <a:gd name="T57" fmla="*/ 9 h 234"/>
                <a:gd name="T58" fmla="*/ 27 w 254"/>
                <a:gd name="T59" fmla="*/ 8 h 234"/>
                <a:gd name="T60" fmla="*/ 25 w 254"/>
                <a:gd name="T61" fmla="*/ 7 h 234"/>
                <a:gd name="T62" fmla="*/ 23 w 254"/>
                <a:gd name="T63" fmla="*/ 5 h 234"/>
                <a:gd name="T64" fmla="*/ 21 w 254"/>
                <a:gd name="T65" fmla="*/ 4 h 234"/>
                <a:gd name="T66" fmla="*/ 19 w 254"/>
                <a:gd name="T67" fmla="*/ 3 h 234"/>
                <a:gd name="T68" fmla="*/ 16 w 254"/>
                <a:gd name="T69" fmla="*/ 2 h 234"/>
                <a:gd name="T70" fmla="*/ 14 w 254"/>
                <a:gd name="T71" fmla="*/ 2 h 234"/>
                <a:gd name="T72" fmla="*/ 12 w 254"/>
                <a:gd name="T73" fmla="*/ 1 h 234"/>
                <a:gd name="T74" fmla="*/ 9 w 254"/>
                <a:gd name="T75" fmla="*/ 1 h 234"/>
                <a:gd name="T76" fmla="*/ 7 w 254"/>
                <a:gd name="T77" fmla="*/ 0 h 234"/>
                <a:gd name="T78" fmla="*/ 5 w 254"/>
                <a:gd name="T79" fmla="*/ 0 h 234"/>
                <a:gd name="T80" fmla="*/ 4 w 254"/>
                <a:gd name="T81" fmla="*/ 0 h 234"/>
                <a:gd name="T82" fmla="*/ 2 w 254"/>
                <a:gd name="T83" fmla="*/ 0 h 234"/>
                <a:gd name="T84" fmla="*/ 1 w 254"/>
                <a:gd name="T85" fmla="*/ 0 h 234"/>
                <a:gd name="T86" fmla="*/ 0 w 254"/>
                <a:gd name="T87" fmla="*/ 0 h 234"/>
                <a:gd name="T88" fmla="*/ 0 w 254"/>
                <a:gd name="T89" fmla="*/ 1 h 234"/>
                <a:gd name="T90" fmla="*/ 1 w 254"/>
                <a:gd name="T91" fmla="*/ 1 h 234"/>
                <a:gd name="T92" fmla="*/ 3 w 254"/>
                <a:gd name="T93" fmla="*/ 1 h 234"/>
                <a:gd name="T94" fmla="*/ 4 w 254"/>
                <a:gd name="T95" fmla="*/ 1 h 234"/>
                <a:gd name="T96" fmla="*/ 6 w 254"/>
                <a:gd name="T97" fmla="*/ 2 h 234"/>
                <a:gd name="T98" fmla="*/ 7 w 254"/>
                <a:gd name="T99" fmla="*/ 2 h 234"/>
                <a:gd name="T100" fmla="*/ 9 w 254"/>
                <a:gd name="T101" fmla="*/ 2 h 234"/>
                <a:gd name="T102" fmla="*/ 11 w 254"/>
                <a:gd name="T103" fmla="*/ 3 h 234"/>
                <a:gd name="T104" fmla="*/ 13 w 254"/>
                <a:gd name="T105" fmla="*/ 3 h 234"/>
                <a:gd name="T106" fmla="*/ 15 w 254"/>
                <a:gd name="T107" fmla="*/ 4 h 234"/>
                <a:gd name="T108" fmla="*/ 17 w 254"/>
                <a:gd name="T109" fmla="*/ 5 h 234"/>
                <a:gd name="T110" fmla="*/ 18 w 254"/>
                <a:gd name="T111" fmla="*/ 5 h 234"/>
                <a:gd name="T112" fmla="*/ 20 w 254"/>
                <a:gd name="T113" fmla="*/ 6 h 234"/>
                <a:gd name="T114" fmla="*/ 22 w 254"/>
                <a:gd name="T115" fmla="*/ 7 h 234"/>
                <a:gd name="T116" fmla="*/ 23 w 254"/>
                <a:gd name="T117" fmla="*/ 8 h 234"/>
                <a:gd name="T118" fmla="*/ 25 w 254"/>
                <a:gd name="T119" fmla="*/ 9 h 234"/>
                <a:gd name="T120" fmla="*/ 26 w 254"/>
                <a:gd name="T121" fmla="*/ 1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7" name="Freeform 620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17 h 221"/>
                <a:gd name="T2" fmla="*/ 0 w 103"/>
                <a:gd name="T3" fmla="*/ 19 h 221"/>
                <a:gd name="T4" fmla="*/ 1 w 103"/>
                <a:gd name="T5" fmla="*/ 22 h 221"/>
                <a:gd name="T6" fmla="*/ 2 w 103"/>
                <a:gd name="T7" fmla="*/ 24 h 221"/>
                <a:gd name="T8" fmla="*/ 3 w 103"/>
                <a:gd name="T9" fmla="*/ 26 h 221"/>
                <a:gd name="T10" fmla="*/ 4 w 103"/>
                <a:gd name="T11" fmla="*/ 28 h 221"/>
                <a:gd name="T12" fmla="*/ 6 w 103"/>
                <a:gd name="T13" fmla="*/ 29 h 221"/>
                <a:gd name="T14" fmla="*/ 8 w 103"/>
                <a:gd name="T15" fmla="*/ 30 h 221"/>
                <a:gd name="T16" fmla="*/ 10 w 103"/>
                <a:gd name="T17" fmla="*/ 31 h 221"/>
                <a:gd name="T18" fmla="*/ 11 w 103"/>
                <a:gd name="T19" fmla="*/ 31 h 221"/>
                <a:gd name="T20" fmla="*/ 12 w 103"/>
                <a:gd name="T21" fmla="*/ 31 h 221"/>
                <a:gd name="T22" fmla="*/ 12 w 103"/>
                <a:gd name="T23" fmla="*/ 30 h 221"/>
                <a:gd name="T24" fmla="*/ 13 w 103"/>
                <a:gd name="T25" fmla="*/ 30 h 221"/>
                <a:gd name="T26" fmla="*/ 13 w 103"/>
                <a:gd name="T27" fmla="*/ 29 h 221"/>
                <a:gd name="T28" fmla="*/ 12 w 103"/>
                <a:gd name="T29" fmla="*/ 28 h 221"/>
                <a:gd name="T30" fmla="*/ 12 w 103"/>
                <a:gd name="T31" fmla="*/ 27 h 221"/>
                <a:gd name="T32" fmla="*/ 11 w 103"/>
                <a:gd name="T33" fmla="*/ 27 h 221"/>
                <a:gd name="T34" fmla="*/ 9 w 103"/>
                <a:gd name="T35" fmla="*/ 26 h 221"/>
                <a:gd name="T36" fmla="*/ 7 w 103"/>
                <a:gd name="T37" fmla="*/ 25 h 221"/>
                <a:gd name="T38" fmla="*/ 6 w 103"/>
                <a:gd name="T39" fmla="*/ 24 h 221"/>
                <a:gd name="T40" fmla="*/ 5 w 103"/>
                <a:gd name="T41" fmla="*/ 22 h 221"/>
                <a:gd name="T42" fmla="*/ 4 w 103"/>
                <a:gd name="T43" fmla="*/ 19 h 221"/>
                <a:gd name="T44" fmla="*/ 3 w 103"/>
                <a:gd name="T45" fmla="*/ 17 h 221"/>
                <a:gd name="T46" fmla="*/ 3 w 103"/>
                <a:gd name="T47" fmla="*/ 14 h 221"/>
                <a:gd name="T48" fmla="*/ 4 w 103"/>
                <a:gd name="T49" fmla="*/ 12 h 221"/>
                <a:gd name="T50" fmla="*/ 5 w 103"/>
                <a:gd name="T51" fmla="*/ 10 h 221"/>
                <a:gd name="T52" fmla="*/ 6 w 103"/>
                <a:gd name="T53" fmla="*/ 8 h 221"/>
                <a:gd name="T54" fmla="*/ 7 w 103"/>
                <a:gd name="T55" fmla="*/ 6 h 221"/>
                <a:gd name="T56" fmla="*/ 8 w 103"/>
                <a:gd name="T57" fmla="*/ 5 h 221"/>
                <a:gd name="T58" fmla="*/ 10 w 103"/>
                <a:gd name="T59" fmla="*/ 4 h 221"/>
                <a:gd name="T60" fmla="*/ 11 w 103"/>
                <a:gd name="T61" fmla="*/ 2 h 221"/>
                <a:gd name="T62" fmla="*/ 12 w 103"/>
                <a:gd name="T63" fmla="*/ 1 h 221"/>
                <a:gd name="T64" fmla="*/ 13 w 103"/>
                <a:gd name="T65" fmla="*/ 0 h 221"/>
                <a:gd name="T66" fmla="*/ 12 w 103"/>
                <a:gd name="T67" fmla="*/ 0 h 221"/>
                <a:gd name="T68" fmla="*/ 11 w 103"/>
                <a:gd name="T69" fmla="*/ 1 h 221"/>
                <a:gd name="T70" fmla="*/ 9 w 103"/>
                <a:gd name="T71" fmla="*/ 2 h 221"/>
                <a:gd name="T72" fmla="*/ 6 w 103"/>
                <a:gd name="T73" fmla="*/ 5 h 221"/>
                <a:gd name="T74" fmla="*/ 4 w 103"/>
                <a:gd name="T75" fmla="*/ 7 h 221"/>
                <a:gd name="T76" fmla="*/ 2 w 103"/>
                <a:gd name="T77" fmla="*/ 11 h 221"/>
                <a:gd name="T78" fmla="*/ 1 w 103"/>
                <a:gd name="T79" fmla="*/ 14 h 221"/>
                <a:gd name="T80" fmla="*/ 0 w 103"/>
                <a:gd name="T81" fmla="*/ 17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8" name="Freeform 621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24 w 221"/>
                <a:gd name="T1" fmla="*/ 16 h 288"/>
                <a:gd name="T2" fmla="*/ 25 w 221"/>
                <a:gd name="T3" fmla="*/ 19 h 288"/>
                <a:gd name="T4" fmla="*/ 26 w 221"/>
                <a:gd name="T5" fmla="*/ 22 h 288"/>
                <a:gd name="T6" fmla="*/ 25 w 221"/>
                <a:gd name="T7" fmla="*/ 25 h 288"/>
                <a:gd name="T8" fmla="*/ 24 w 221"/>
                <a:gd name="T9" fmla="*/ 28 h 288"/>
                <a:gd name="T10" fmla="*/ 22 w 221"/>
                <a:gd name="T11" fmla="*/ 30 h 288"/>
                <a:gd name="T12" fmla="*/ 19 w 221"/>
                <a:gd name="T13" fmla="*/ 33 h 288"/>
                <a:gd name="T14" fmla="*/ 16 w 221"/>
                <a:gd name="T15" fmla="*/ 35 h 288"/>
                <a:gd name="T16" fmla="*/ 15 w 221"/>
                <a:gd name="T17" fmla="*/ 37 h 288"/>
                <a:gd name="T18" fmla="*/ 14 w 221"/>
                <a:gd name="T19" fmla="*/ 38 h 288"/>
                <a:gd name="T20" fmla="*/ 14 w 221"/>
                <a:gd name="T21" fmla="*/ 39 h 288"/>
                <a:gd name="T22" fmla="*/ 14 w 221"/>
                <a:gd name="T23" fmla="*/ 40 h 288"/>
                <a:gd name="T24" fmla="*/ 15 w 221"/>
                <a:gd name="T25" fmla="*/ 41 h 288"/>
                <a:gd name="T26" fmla="*/ 16 w 221"/>
                <a:gd name="T27" fmla="*/ 41 h 288"/>
                <a:gd name="T28" fmla="*/ 18 w 221"/>
                <a:gd name="T29" fmla="*/ 39 h 288"/>
                <a:gd name="T30" fmla="*/ 21 w 221"/>
                <a:gd name="T31" fmla="*/ 36 h 288"/>
                <a:gd name="T32" fmla="*/ 24 w 221"/>
                <a:gd name="T33" fmla="*/ 33 h 288"/>
                <a:gd name="T34" fmla="*/ 26 w 221"/>
                <a:gd name="T35" fmla="*/ 29 h 288"/>
                <a:gd name="T36" fmla="*/ 28 w 221"/>
                <a:gd name="T37" fmla="*/ 25 h 288"/>
                <a:gd name="T38" fmla="*/ 28 w 221"/>
                <a:gd name="T39" fmla="*/ 20 h 288"/>
                <a:gd name="T40" fmla="*/ 26 w 221"/>
                <a:gd name="T41" fmla="*/ 16 h 288"/>
                <a:gd name="T42" fmla="*/ 23 w 221"/>
                <a:gd name="T43" fmla="*/ 12 h 288"/>
                <a:gd name="T44" fmla="*/ 20 w 221"/>
                <a:gd name="T45" fmla="*/ 10 h 288"/>
                <a:gd name="T46" fmla="*/ 17 w 221"/>
                <a:gd name="T47" fmla="*/ 8 h 288"/>
                <a:gd name="T48" fmla="*/ 14 w 221"/>
                <a:gd name="T49" fmla="*/ 6 h 288"/>
                <a:gd name="T50" fmla="*/ 11 w 221"/>
                <a:gd name="T51" fmla="*/ 4 h 288"/>
                <a:gd name="T52" fmla="*/ 8 w 221"/>
                <a:gd name="T53" fmla="*/ 2 h 288"/>
                <a:gd name="T54" fmla="*/ 5 w 221"/>
                <a:gd name="T55" fmla="*/ 1 h 288"/>
                <a:gd name="T56" fmla="*/ 3 w 221"/>
                <a:gd name="T57" fmla="*/ 0 h 288"/>
                <a:gd name="T58" fmla="*/ 1 w 221"/>
                <a:gd name="T59" fmla="*/ 0 h 288"/>
                <a:gd name="T60" fmla="*/ 1 w 221"/>
                <a:gd name="T61" fmla="*/ 1 h 288"/>
                <a:gd name="T62" fmla="*/ 3 w 221"/>
                <a:gd name="T63" fmla="*/ 2 h 288"/>
                <a:gd name="T64" fmla="*/ 6 w 221"/>
                <a:gd name="T65" fmla="*/ 3 h 288"/>
                <a:gd name="T66" fmla="*/ 9 w 221"/>
                <a:gd name="T67" fmla="*/ 5 h 288"/>
                <a:gd name="T68" fmla="*/ 12 w 221"/>
                <a:gd name="T69" fmla="*/ 7 h 288"/>
                <a:gd name="T70" fmla="*/ 15 w 221"/>
                <a:gd name="T71" fmla="*/ 9 h 288"/>
                <a:gd name="T72" fmla="*/ 18 w 221"/>
                <a:gd name="T73" fmla="*/ 12 h 288"/>
                <a:gd name="T74" fmla="*/ 21 w 221"/>
                <a:gd name="T75" fmla="*/ 14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9" name="Freeform 622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3 w 74"/>
                <a:gd name="T1" fmla="*/ 2 h 174"/>
                <a:gd name="T2" fmla="*/ 3 w 74"/>
                <a:gd name="T3" fmla="*/ 1 h 174"/>
                <a:gd name="T4" fmla="*/ 3 w 74"/>
                <a:gd name="T5" fmla="*/ 0 h 174"/>
                <a:gd name="T6" fmla="*/ 2 w 74"/>
                <a:gd name="T7" fmla="*/ 0 h 174"/>
                <a:gd name="T8" fmla="*/ 1 w 74"/>
                <a:gd name="T9" fmla="*/ 0 h 174"/>
                <a:gd name="T10" fmla="*/ 1 w 74"/>
                <a:gd name="T11" fmla="*/ 0 h 174"/>
                <a:gd name="T12" fmla="*/ 0 w 74"/>
                <a:gd name="T13" fmla="*/ 1 h 174"/>
                <a:gd name="T14" fmla="*/ 0 w 74"/>
                <a:gd name="T15" fmla="*/ 1 h 174"/>
                <a:gd name="T16" fmla="*/ 0 w 74"/>
                <a:gd name="T17" fmla="*/ 2 h 174"/>
                <a:gd name="T18" fmla="*/ 1 w 74"/>
                <a:gd name="T19" fmla="*/ 6 h 174"/>
                <a:gd name="T20" fmla="*/ 2 w 74"/>
                <a:gd name="T21" fmla="*/ 9 h 174"/>
                <a:gd name="T22" fmla="*/ 3 w 74"/>
                <a:gd name="T23" fmla="*/ 13 h 174"/>
                <a:gd name="T24" fmla="*/ 4 w 74"/>
                <a:gd name="T25" fmla="*/ 17 h 174"/>
                <a:gd name="T26" fmla="*/ 6 w 74"/>
                <a:gd name="T27" fmla="*/ 20 h 174"/>
                <a:gd name="T28" fmla="*/ 7 w 74"/>
                <a:gd name="T29" fmla="*/ 23 h 174"/>
                <a:gd name="T30" fmla="*/ 8 w 74"/>
                <a:gd name="T31" fmla="*/ 25 h 174"/>
                <a:gd name="T32" fmla="*/ 9 w 74"/>
                <a:gd name="T33" fmla="*/ 25 h 174"/>
                <a:gd name="T34" fmla="*/ 9 w 74"/>
                <a:gd name="T35" fmla="*/ 23 h 174"/>
                <a:gd name="T36" fmla="*/ 8 w 74"/>
                <a:gd name="T37" fmla="*/ 21 h 174"/>
                <a:gd name="T38" fmla="*/ 7 w 74"/>
                <a:gd name="T39" fmla="*/ 18 h 174"/>
                <a:gd name="T40" fmla="*/ 6 w 74"/>
                <a:gd name="T41" fmla="*/ 15 h 174"/>
                <a:gd name="T42" fmla="*/ 6 w 74"/>
                <a:gd name="T43" fmla="*/ 12 h 174"/>
                <a:gd name="T44" fmla="*/ 5 w 74"/>
                <a:gd name="T45" fmla="*/ 8 h 174"/>
                <a:gd name="T46" fmla="*/ 4 w 74"/>
                <a:gd name="T47" fmla="*/ 5 h 174"/>
                <a:gd name="T48" fmla="*/ 3 w 74"/>
                <a:gd name="T49" fmla="*/ 2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0" name="Freeform 623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3 w 39"/>
                <a:gd name="T1" fmla="*/ 1 h 87"/>
                <a:gd name="T2" fmla="*/ 2 w 39"/>
                <a:gd name="T3" fmla="*/ 1 h 87"/>
                <a:gd name="T4" fmla="*/ 2 w 39"/>
                <a:gd name="T5" fmla="*/ 0 h 87"/>
                <a:gd name="T6" fmla="*/ 2 w 39"/>
                <a:gd name="T7" fmla="*/ 0 h 87"/>
                <a:gd name="T8" fmla="*/ 1 w 39"/>
                <a:gd name="T9" fmla="*/ 0 h 87"/>
                <a:gd name="T10" fmla="*/ 1 w 39"/>
                <a:gd name="T11" fmla="*/ 0 h 87"/>
                <a:gd name="T12" fmla="*/ 0 w 39"/>
                <a:gd name="T13" fmla="*/ 0 h 87"/>
                <a:gd name="T14" fmla="*/ 0 w 39"/>
                <a:gd name="T15" fmla="*/ 1 h 87"/>
                <a:gd name="T16" fmla="*/ 0 w 39"/>
                <a:gd name="T17" fmla="*/ 1 h 87"/>
                <a:gd name="T18" fmla="*/ 0 w 39"/>
                <a:gd name="T19" fmla="*/ 3 h 87"/>
                <a:gd name="T20" fmla="*/ 0 w 39"/>
                <a:gd name="T21" fmla="*/ 5 h 87"/>
                <a:gd name="T22" fmla="*/ 1 w 39"/>
                <a:gd name="T23" fmla="*/ 7 h 87"/>
                <a:gd name="T24" fmla="*/ 2 w 39"/>
                <a:gd name="T25" fmla="*/ 8 h 87"/>
                <a:gd name="T26" fmla="*/ 2 w 39"/>
                <a:gd name="T27" fmla="*/ 10 h 87"/>
                <a:gd name="T28" fmla="*/ 3 w 39"/>
                <a:gd name="T29" fmla="*/ 11 h 87"/>
                <a:gd name="T30" fmla="*/ 4 w 39"/>
                <a:gd name="T31" fmla="*/ 12 h 87"/>
                <a:gd name="T32" fmla="*/ 5 w 39"/>
                <a:gd name="T33" fmla="*/ 12 h 87"/>
                <a:gd name="T34" fmla="*/ 5 w 39"/>
                <a:gd name="T35" fmla="*/ 10 h 87"/>
                <a:gd name="T36" fmla="*/ 4 w 39"/>
                <a:gd name="T37" fmla="*/ 7 h 87"/>
                <a:gd name="T38" fmla="*/ 3 w 39"/>
                <a:gd name="T39" fmla="*/ 4 h 87"/>
                <a:gd name="T40" fmla="*/ 3 w 39"/>
                <a:gd name="T41" fmla="*/ 1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1" name="Freeform 624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2 w 34"/>
                <a:gd name="T1" fmla="*/ 1 h 51"/>
                <a:gd name="T2" fmla="*/ 2 w 34"/>
                <a:gd name="T3" fmla="*/ 1 h 51"/>
                <a:gd name="T4" fmla="*/ 2 w 34"/>
                <a:gd name="T5" fmla="*/ 1 h 51"/>
                <a:gd name="T6" fmla="*/ 2 w 34"/>
                <a:gd name="T7" fmla="*/ 1 h 51"/>
                <a:gd name="T8" fmla="*/ 2 w 34"/>
                <a:gd name="T9" fmla="*/ 1 h 51"/>
                <a:gd name="T10" fmla="*/ 2 w 34"/>
                <a:gd name="T11" fmla="*/ 1 h 51"/>
                <a:gd name="T12" fmla="*/ 2 w 34"/>
                <a:gd name="T13" fmla="*/ 0 h 51"/>
                <a:gd name="T14" fmla="*/ 1 w 34"/>
                <a:gd name="T15" fmla="*/ 0 h 51"/>
                <a:gd name="T16" fmla="*/ 1 w 34"/>
                <a:gd name="T17" fmla="*/ 0 h 51"/>
                <a:gd name="T18" fmla="*/ 0 w 34"/>
                <a:gd name="T19" fmla="*/ 0 h 51"/>
                <a:gd name="T20" fmla="*/ 0 w 34"/>
                <a:gd name="T21" fmla="*/ 1 h 51"/>
                <a:gd name="T22" fmla="*/ 0 w 34"/>
                <a:gd name="T23" fmla="*/ 1 h 51"/>
                <a:gd name="T24" fmla="*/ 0 w 34"/>
                <a:gd name="T25" fmla="*/ 2 h 51"/>
                <a:gd name="T26" fmla="*/ 0 w 34"/>
                <a:gd name="T27" fmla="*/ 2 h 51"/>
                <a:gd name="T28" fmla="*/ 0 w 34"/>
                <a:gd name="T29" fmla="*/ 3 h 51"/>
                <a:gd name="T30" fmla="*/ 1 w 34"/>
                <a:gd name="T31" fmla="*/ 4 h 51"/>
                <a:gd name="T32" fmla="*/ 2 w 34"/>
                <a:gd name="T33" fmla="*/ 5 h 51"/>
                <a:gd name="T34" fmla="*/ 2 w 34"/>
                <a:gd name="T35" fmla="*/ 6 h 51"/>
                <a:gd name="T36" fmla="*/ 3 w 34"/>
                <a:gd name="T37" fmla="*/ 6 h 51"/>
                <a:gd name="T38" fmla="*/ 4 w 34"/>
                <a:gd name="T39" fmla="*/ 7 h 51"/>
                <a:gd name="T40" fmla="*/ 4 w 34"/>
                <a:gd name="T41" fmla="*/ 7 h 51"/>
                <a:gd name="T42" fmla="*/ 4 w 34"/>
                <a:gd name="T43" fmla="*/ 5 h 51"/>
                <a:gd name="T44" fmla="*/ 3 w 34"/>
                <a:gd name="T45" fmla="*/ 4 h 51"/>
                <a:gd name="T46" fmla="*/ 3 w 34"/>
                <a:gd name="T47" fmla="*/ 2 h 51"/>
                <a:gd name="T48" fmla="*/ 2 w 34"/>
                <a:gd name="T49" fmla="*/ 1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2" name="Freeform 625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5 w 46"/>
                <a:gd name="T1" fmla="*/ 3 h 33"/>
                <a:gd name="T2" fmla="*/ 5 w 46"/>
                <a:gd name="T3" fmla="*/ 3 h 33"/>
                <a:gd name="T4" fmla="*/ 6 w 46"/>
                <a:gd name="T5" fmla="*/ 2 h 33"/>
                <a:gd name="T6" fmla="*/ 6 w 46"/>
                <a:gd name="T7" fmla="*/ 2 h 33"/>
                <a:gd name="T8" fmla="*/ 6 w 46"/>
                <a:gd name="T9" fmla="*/ 1 h 33"/>
                <a:gd name="T10" fmla="*/ 6 w 46"/>
                <a:gd name="T11" fmla="*/ 1 h 33"/>
                <a:gd name="T12" fmla="*/ 5 w 46"/>
                <a:gd name="T13" fmla="*/ 0 h 33"/>
                <a:gd name="T14" fmla="*/ 5 w 46"/>
                <a:gd name="T15" fmla="*/ 0 h 33"/>
                <a:gd name="T16" fmla="*/ 4 w 46"/>
                <a:gd name="T17" fmla="*/ 0 h 33"/>
                <a:gd name="T18" fmla="*/ 4 w 46"/>
                <a:gd name="T19" fmla="*/ 0 h 33"/>
                <a:gd name="T20" fmla="*/ 3 w 46"/>
                <a:gd name="T21" fmla="*/ 0 h 33"/>
                <a:gd name="T22" fmla="*/ 2 w 46"/>
                <a:gd name="T23" fmla="*/ 0 h 33"/>
                <a:gd name="T24" fmla="*/ 2 w 46"/>
                <a:gd name="T25" fmla="*/ 1 h 33"/>
                <a:gd name="T26" fmla="*/ 1 w 46"/>
                <a:gd name="T27" fmla="*/ 2 h 33"/>
                <a:gd name="T28" fmla="*/ 0 w 46"/>
                <a:gd name="T29" fmla="*/ 2 h 33"/>
                <a:gd name="T30" fmla="*/ 0 w 46"/>
                <a:gd name="T31" fmla="*/ 3 h 33"/>
                <a:gd name="T32" fmla="*/ 0 w 46"/>
                <a:gd name="T33" fmla="*/ 4 h 33"/>
                <a:gd name="T34" fmla="*/ 0 w 46"/>
                <a:gd name="T35" fmla="*/ 4 h 33"/>
                <a:gd name="T36" fmla="*/ 1 w 46"/>
                <a:gd name="T37" fmla="*/ 4 h 33"/>
                <a:gd name="T38" fmla="*/ 2 w 46"/>
                <a:gd name="T39" fmla="*/ 4 h 33"/>
                <a:gd name="T40" fmla="*/ 2 w 46"/>
                <a:gd name="T41" fmla="*/ 4 h 33"/>
                <a:gd name="T42" fmla="*/ 3 w 46"/>
                <a:gd name="T43" fmla="*/ 4 h 33"/>
                <a:gd name="T44" fmla="*/ 3 w 46"/>
                <a:gd name="T45" fmla="*/ 4 h 33"/>
                <a:gd name="T46" fmla="*/ 4 w 46"/>
                <a:gd name="T47" fmla="*/ 3 h 33"/>
                <a:gd name="T48" fmla="*/ 5 w 46"/>
                <a:gd name="T49" fmla="*/ 3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3" name="Freeform 626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8 w 177"/>
                <a:gd name="T1" fmla="*/ 5 h 219"/>
                <a:gd name="T2" fmla="*/ 7 w 177"/>
                <a:gd name="T3" fmla="*/ 6 h 219"/>
                <a:gd name="T4" fmla="*/ 5 w 177"/>
                <a:gd name="T5" fmla="*/ 8 h 219"/>
                <a:gd name="T6" fmla="*/ 4 w 177"/>
                <a:gd name="T7" fmla="*/ 9 h 219"/>
                <a:gd name="T8" fmla="*/ 3 w 177"/>
                <a:gd name="T9" fmla="*/ 11 h 219"/>
                <a:gd name="T10" fmla="*/ 2 w 177"/>
                <a:gd name="T11" fmla="*/ 13 h 219"/>
                <a:gd name="T12" fmla="*/ 1 w 177"/>
                <a:gd name="T13" fmla="*/ 15 h 219"/>
                <a:gd name="T14" fmla="*/ 0 w 177"/>
                <a:gd name="T15" fmla="*/ 17 h 219"/>
                <a:gd name="T16" fmla="*/ 0 w 177"/>
                <a:gd name="T17" fmla="*/ 19 h 219"/>
                <a:gd name="T18" fmla="*/ 0 w 177"/>
                <a:gd name="T19" fmla="*/ 22 h 219"/>
                <a:gd name="T20" fmla="*/ 1 w 177"/>
                <a:gd name="T21" fmla="*/ 25 h 219"/>
                <a:gd name="T22" fmla="*/ 3 w 177"/>
                <a:gd name="T23" fmla="*/ 27 h 219"/>
                <a:gd name="T24" fmla="*/ 5 w 177"/>
                <a:gd name="T25" fmla="*/ 29 h 219"/>
                <a:gd name="T26" fmla="*/ 7 w 177"/>
                <a:gd name="T27" fmla="*/ 30 h 219"/>
                <a:gd name="T28" fmla="*/ 10 w 177"/>
                <a:gd name="T29" fmla="*/ 31 h 219"/>
                <a:gd name="T30" fmla="*/ 13 w 177"/>
                <a:gd name="T31" fmla="*/ 31 h 219"/>
                <a:gd name="T32" fmla="*/ 15 w 177"/>
                <a:gd name="T33" fmla="*/ 31 h 219"/>
                <a:gd name="T34" fmla="*/ 16 w 177"/>
                <a:gd name="T35" fmla="*/ 31 h 219"/>
                <a:gd name="T36" fmla="*/ 17 w 177"/>
                <a:gd name="T37" fmla="*/ 30 h 219"/>
                <a:gd name="T38" fmla="*/ 17 w 177"/>
                <a:gd name="T39" fmla="*/ 30 h 219"/>
                <a:gd name="T40" fmla="*/ 17 w 177"/>
                <a:gd name="T41" fmla="*/ 29 h 219"/>
                <a:gd name="T42" fmla="*/ 17 w 177"/>
                <a:gd name="T43" fmla="*/ 29 h 219"/>
                <a:gd name="T44" fmla="*/ 17 w 177"/>
                <a:gd name="T45" fmla="*/ 29 h 219"/>
                <a:gd name="T46" fmla="*/ 16 w 177"/>
                <a:gd name="T47" fmla="*/ 29 h 219"/>
                <a:gd name="T48" fmla="*/ 15 w 177"/>
                <a:gd name="T49" fmla="*/ 29 h 219"/>
                <a:gd name="T50" fmla="*/ 14 w 177"/>
                <a:gd name="T51" fmla="*/ 29 h 219"/>
                <a:gd name="T52" fmla="*/ 14 w 177"/>
                <a:gd name="T53" fmla="*/ 29 h 219"/>
                <a:gd name="T54" fmla="*/ 13 w 177"/>
                <a:gd name="T55" fmla="*/ 29 h 219"/>
                <a:gd name="T56" fmla="*/ 13 w 177"/>
                <a:gd name="T57" fmla="*/ 29 h 219"/>
                <a:gd name="T58" fmla="*/ 11 w 177"/>
                <a:gd name="T59" fmla="*/ 28 h 219"/>
                <a:gd name="T60" fmla="*/ 10 w 177"/>
                <a:gd name="T61" fmla="*/ 28 h 219"/>
                <a:gd name="T62" fmla="*/ 9 w 177"/>
                <a:gd name="T63" fmla="*/ 28 h 219"/>
                <a:gd name="T64" fmla="*/ 7 w 177"/>
                <a:gd name="T65" fmla="*/ 28 h 219"/>
                <a:gd name="T66" fmla="*/ 6 w 177"/>
                <a:gd name="T67" fmla="*/ 27 h 219"/>
                <a:gd name="T68" fmla="*/ 5 w 177"/>
                <a:gd name="T69" fmla="*/ 26 h 219"/>
                <a:gd name="T70" fmla="*/ 3 w 177"/>
                <a:gd name="T71" fmla="*/ 25 h 219"/>
                <a:gd name="T72" fmla="*/ 2 w 177"/>
                <a:gd name="T73" fmla="*/ 23 h 219"/>
                <a:gd name="T74" fmla="*/ 2 w 177"/>
                <a:gd name="T75" fmla="*/ 21 h 219"/>
                <a:gd name="T76" fmla="*/ 2 w 177"/>
                <a:gd name="T77" fmla="*/ 19 h 219"/>
                <a:gd name="T78" fmla="*/ 2 w 177"/>
                <a:gd name="T79" fmla="*/ 16 h 219"/>
                <a:gd name="T80" fmla="*/ 3 w 177"/>
                <a:gd name="T81" fmla="*/ 14 h 219"/>
                <a:gd name="T82" fmla="*/ 4 w 177"/>
                <a:gd name="T83" fmla="*/ 13 h 219"/>
                <a:gd name="T84" fmla="*/ 6 w 177"/>
                <a:gd name="T85" fmla="*/ 11 h 219"/>
                <a:gd name="T86" fmla="*/ 7 w 177"/>
                <a:gd name="T87" fmla="*/ 9 h 219"/>
                <a:gd name="T88" fmla="*/ 9 w 177"/>
                <a:gd name="T89" fmla="*/ 8 h 219"/>
                <a:gd name="T90" fmla="*/ 11 w 177"/>
                <a:gd name="T91" fmla="*/ 6 h 219"/>
                <a:gd name="T92" fmla="*/ 13 w 177"/>
                <a:gd name="T93" fmla="*/ 5 h 219"/>
                <a:gd name="T94" fmla="*/ 15 w 177"/>
                <a:gd name="T95" fmla="*/ 4 h 219"/>
                <a:gd name="T96" fmla="*/ 17 w 177"/>
                <a:gd name="T97" fmla="*/ 3 h 219"/>
                <a:gd name="T98" fmla="*/ 18 w 177"/>
                <a:gd name="T99" fmla="*/ 2 h 219"/>
                <a:gd name="T100" fmla="*/ 20 w 177"/>
                <a:gd name="T101" fmla="*/ 2 h 219"/>
                <a:gd name="T102" fmla="*/ 22 w 177"/>
                <a:gd name="T103" fmla="*/ 1 h 219"/>
                <a:gd name="T104" fmla="*/ 23 w 177"/>
                <a:gd name="T105" fmla="*/ 1 h 219"/>
                <a:gd name="T106" fmla="*/ 22 w 177"/>
                <a:gd name="T107" fmla="*/ 0 h 219"/>
                <a:gd name="T108" fmla="*/ 21 w 177"/>
                <a:gd name="T109" fmla="*/ 0 h 219"/>
                <a:gd name="T110" fmla="*/ 19 w 177"/>
                <a:gd name="T111" fmla="*/ 0 h 219"/>
                <a:gd name="T112" fmla="*/ 17 w 177"/>
                <a:gd name="T113" fmla="*/ 1 h 219"/>
                <a:gd name="T114" fmla="*/ 14 w 177"/>
                <a:gd name="T115" fmla="*/ 2 h 219"/>
                <a:gd name="T116" fmla="*/ 12 w 177"/>
                <a:gd name="T117" fmla="*/ 2 h 219"/>
                <a:gd name="T118" fmla="*/ 10 w 177"/>
                <a:gd name="T119" fmla="*/ 4 h 219"/>
                <a:gd name="T120" fmla="*/ 8 w 177"/>
                <a:gd name="T121" fmla="*/ 5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4" name="Freeform 627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13 w 115"/>
                <a:gd name="T1" fmla="*/ 8 h 170"/>
                <a:gd name="T2" fmla="*/ 13 w 115"/>
                <a:gd name="T3" fmla="*/ 11 h 170"/>
                <a:gd name="T4" fmla="*/ 13 w 115"/>
                <a:gd name="T5" fmla="*/ 13 h 170"/>
                <a:gd name="T6" fmla="*/ 12 w 115"/>
                <a:gd name="T7" fmla="*/ 15 h 170"/>
                <a:gd name="T8" fmla="*/ 10 w 115"/>
                <a:gd name="T9" fmla="*/ 17 h 170"/>
                <a:gd name="T10" fmla="*/ 9 w 115"/>
                <a:gd name="T11" fmla="*/ 18 h 170"/>
                <a:gd name="T12" fmla="*/ 7 w 115"/>
                <a:gd name="T13" fmla="*/ 20 h 170"/>
                <a:gd name="T14" fmla="*/ 5 w 115"/>
                <a:gd name="T15" fmla="*/ 21 h 170"/>
                <a:gd name="T16" fmla="*/ 4 w 115"/>
                <a:gd name="T17" fmla="*/ 23 h 170"/>
                <a:gd name="T18" fmla="*/ 3 w 115"/>
                <a:gd name="T19" fmla="*/ 23 h 170"/>
                <a:gd name="T20" fmla="*/ 3 w 115"/>
                <a:gd name="T21" fmla="*/ 24 h 170"/>
                <a:gd name="T22" fmla="*/ 3 w 115"/>
                <a:gd name="T23" fmla="*/ 24 h 170"/>
                <a:gd name="T24" fmla="*/ 3 w 115"/>
                <a:gd name="T25" fmla="*/ 25 h 170"/>
                <a:gd name="T26" fmla="*/ 4 w 115"/>
                <a:gd name="T27" fmla="*/ 25 h 170"/>
                <a:gd name="T28" fmla="*/ 4 w 115"/>
                <a:gd name="T29" fmla="*/ 25 h 170"/>
                <a:gd name="T30" fmla="*/ 4 w 115"/>
                <a:gd name="T31" fmla="*/ 25 h 170"/>
                <a:gd name="T32" fmla="*/ 5 w 115"/>
                <a:gd name="T33" fmla="*/ 25 h 170"/>
                <a:gd name="T34" fmla="*/ 7 w 115"/>
                <a:gd name="T35" fmla="*/ 23 h 170"/>
                <a:gd name="T36" fmla="*/ 9 w 115"/>
                <a:gd name="T37" fmla="*/ 22 h 170"/>
                <a:gd name="T38" fmla="*/ 11 w 115"/>
                <a:gd name="T39" fmla="*/ 20 h 170"/>
                <a:gd name="T40" fmla="*/ 13 w 115"/>
                <a:gd name="T41" fmla="*/ 18 h 170"/>
                <a:gd name="T42" fmla="*/ 14 w 115"/>
                <a:gd name="T43" fmla="*/ 16 h 170"/>
                <a:gd name="T44" fmla="*/ 15 w 115"/>
                <a:gd name="T45" fmla="*/ 13 h 170"/>
                <a:gd name="T46" fmla="*/ 15 w 115"/>
                <a:gd name="T47" fmla="*/ 11 h 170"/>
                <a:gd name="T48" fmla="*/ 14 w 115"/>
                <a:gd name="T49" fmla="*/ 8 h 170"/>
                <a:gd name="T50" fmla="*/ 13 w 115"/>
                <a:gd name="T51" fmla="*/ 6 h 170"/>
                <a:gd name="T52" fmla="*/ 12 w 115"/>
                <a:gd name="T53" fmla="*/ 4 h 170"/>
                <a:gd name="T54" fmla="*/ 9 w 115"/>
                <a:gd name="T55" fmla="*/ 2 h 170"/>
                <a:gd name="T56" fmla="*/ 7 w 115"/>
                <a:gd name="T57" fmla="*/ 1 h 170"/>
                <a:gd name="T58" fmla="*/ 5 w 115"/>
                <a:gd name="T59" fmla="*/ 0 h 170"/>
                <a:gd name="T60" fmla="*/ 3 w 115"/>
                <a:gd name="T61" fmla="*/ 0 h 170"/>
                <a:gd name="T62" fmla="*/ 1 w 115"/>
                <a:gd name="T63" fmla="*/ 0 h 170"/>
                <a:gd name="T64" fmla="*/ 0 w 115"/>
                <a:gd name="T65" fmla="*/ 1 h 170"/>
                <a:gd name="T66" fmla="*/ 2 w 115"/>
                <a:gd name="T67" fmla="*/ 1 h 170"/>
                <a:gd name="T68" fmla="*/ 4 w 115"/>
                <a:gd name="T69" fmla="*/ 2 h 170"/>
                <a:gd name="T70" fmla="*/ 6 w 115"/>
                <a:gd name="T71" fmla="*/ 2 h 170"/>
                <a:gd name="T72" fmla="*/ 7 w 115"/>
                <a:gd name="T73" fmla="*/ 3 h 170"/>
                <a:gd name="T74" fmla="*/ 9 w 115"/>
                <a:gd name="T75" fmla="*/ 4 h 170"/>
                <a:gd name="T76" fmla="*/ 11 w 115"/>
                <a:gd name="T77" fmla="*/ 5 h 170"/>
                <a:gd name="T78" fmla="*/ 12 w 115"/>
                <a:gd name="T79" fmla="*/ 6 h 170"/>
                <a:gd name="T80" fmla="*/ 13 w 115"/>
                <a:gd name="T81" fmla="*/ 8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5" name="Freeform 628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11 w 289"/>
                <a:gd name="T1" fmla="*/ 9 h 352"/>
                <a:gd name="T2" fmla="*/ 6 w 289"/>
                <a:gd name="T3" fmla="*/ 15 h 352"/>
                <a:gd name="T4" fmla="*/ 2 w 289"/>
                <a:gd name="T5" fmla="*/ 22 h 352"/>
                <a:gd name="T6" fmla="*/ 0 w 289"/>
                <a:gd name="T7" fmla="*/ 30 h 352"/>
                <a:gd name="T8" fmla="*/ 0 w 289"/>
                <a:gd name="T9" fmla="*/ 35 h 352"/>
                <a:gd name="T10" fmla="*/ 1 w 289"/>
                <a:gd name="T11" fmla="*/ 38 h 352"/>
                <a:gd name="T12" fmla="*/ 2 w 289"/>
                <a:gd name="T13" fmla="*/ 39 h 352"/>
                <a:gd name="T14" fmla="*/ 4 w 289"/>
                <a:gd name="T15" fmla="*/ 41 h 352"/>
                <a:gd name="T16" fmla="*/ 6 w 289"/>
                <a:gd name="T17" fmla="*/ 43 h 352"/>
                <a:gd name="T18" fmla="*/ 10 w 289"/>
                <a:gd name="T19" fmla="*/ 45 h 352"/>
                <a:gd name="T20" fmla="*/ 13 w 289"/>
                <a:gd name="T21" fmla="*/ 46 h 352"/>
                <a:gd name="T22" fmla="*/ 17 w 289"/>
                <a:gd name="T23" fmla="*/ 48 h 352"/>
                <a:gd name="T24" fmla="*/ 21 w 289"/>
                <a:gd name="T25" fmla="*/ 49 h 352"/>
                <a:gd name="T26" fmla="*/ 25 w 289"/>
                <a:gd name="T27" fmla="*/ 49 h 352"/>
                <a:gd name="T28" fmla="*/ 29 w 289"/>
                <a:gd name="T29" fmla="*/ 50 h 352"/>
                <a:gd name="T30" fmla="*/ 32 w 289"/>
                <a:gd name="T31" fmla="*/ 50 h 352"/>
                <a:gd name="T32" fmla="*/ 35 w 289"/>
                <a:gd name="T33" fmla="*/ 50 h 352"/>
                <a:gd name="T34" fmla="*/ 36 w 289"/>
                <a:gd name="T35" fmla="*/ 49 h 352"/>
                <a:gd name="T36" fmla="*/ 36 w 289"/>
                <a:gd name="T37" fmla="*/ 48 h 352"/>
                <a:gd name="T38" fmla="*/ 35 w 289"/>
                <a:gd name="T39" fmla="*/ 47 h 352"/>
                <a:gd name="T40" fmla="*/ 33 w 289"/>
                <a:gd name="T41" fmla="*/ 46 h 352"/>
                <a:gd name="T42" fmla="*/ 29 w 289"/>
                <a:gd name="T43" fmla="*/ 46 h 352"/>
                <a:gd name="T44" fmla="*/ 26 w 289"/>
                <a:gd name="T45" fmla="*/ 46 h 352"/>
                <a:gd name="T46" fmla="*/ 22 w 289"/>
                <a:gd name="T47" fmla="*/ 45 h 352"/>
                <a:gd name="T48" fmla="*/ 19 w 289"/>
                <a:gd name="T49" fmla="*/ 45 h 352"/>
                <a:gd name="T50" fmla="*/ 15 w 289"/>
                <a:gd name="T51" fmla="*/ 43 h 352"/>
                <a:gd name="T52" fmla="*/ 12 w 289"/>
                <a:gd name="T53" fmla="*/ 42 h 352"/>
                <a:gd name="T54" fmla="*/ 8 w 289"/>
                <a:gd name="T55" fmla="*/ 40 h 352"/>
                <a:gd name="T56" fmla="*/ 6 w 289"/>
                <a:gd name="T57" fmla="*/ 38 h 352"/>
                <a:gd name="T58" fmla="*/ 4 w 289"/>
                <a:gd name="T59" fmla="*/ 36 h 352"/>
                <a:gd name="T60" fmla="*/ 3 w 289"/>
                <a:gd name="T61" fmla="*/ 32 h 352"/>
                <a:gd name="T62" fmla="*/ 4 w 289"/>
                <a:gd name="T63" fmla="*/ 26 h 352"/>
                <a:gd name="T64" fmla="*/ 6 w 289"/>
                <a:gd name="T65" fmla="*/ 22 h 352"/>
                <a:gd name="T66" fmla="*/ 8 w 289"/>
                <a:gd name="T67" fmla="*/ 18 h 352"/>
                <a:gd name="T68" fmla="*/ 10 w 289"/>
                <a:gd name="T69" fmla="*/ 15 h 352"/>
                <a:gd name="T70" fmla="*/ 13 w 289"/>
                <a:gd name="T71" fmla="*/ 12 h 352"/>
                <a:gd name="T72" fmla="*/ 16 w 289"/>
                <a:gd name="T73" fmla="*/ 8 h 352"/>
                <a:gd name="T74" fmla="*/ 20 w 289"/>
                <a:gd name="T75" fmla="*/ 5 h 352"/>
                <a:gd name="T76" fmla="*/ 25 w 289"/>
                <a:gd name="T77" fmla="*/ 3 h 352"/>
                <a:gd name="T78" fmla="*/ 28 w 289"/>
                <a:gd name="T79" fmla="*/ 1 h 352"/>
                <a:gd name="T80" fmla="*/ 28 w 289"/>
                <a:gd name="T81" fmla="*/ 0 h 352"/>
                <a:gd name="T82" fmla="*/ 25 w 289"/>
                <a:gd name="T83" fmla="*/ 1 h 352"/>
                <a:gd name="T84" fmla="*/ 20 w 289"/>
                <a:gd name="T85" fmla="*/ 3 h 352"/>
                <a:gd name="T86" fmla="*/ 16 w 289"/>
                <a:gd name="T87" fmla="*/ 5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6" name="Freeform 629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27 w 252"/>
                <a:gd name="T1" fmla="*/ 10 h 235"/>
                <a:gd name="T2" fmla="*/ 28 w 252"/>
                <a:gd name="T3" fmla="*/ 12 h 235"/>
                <a:gd name="T4" fmla="*/ 29 w 252"/>
                <a:gd name="T5" fmla="*/ 14 h 235"/>
                <a:gd name="T6" fmla="*/ 29 w 252"/>
                <a:gd name="T7" fmla="*/ 17 h 235"/>
                <a:gd name="T8" fmla="*/ 29 w 252"/>
                <a:gd name="T9" fmla="*/ 19 h 235"/>
                <a:gd name="T10" fmla="*/ 29 w 252"/>
                <a:gd name="T11" fmla="*/ 21 h 235"/>
                <a:gd name="T12" fmla="*/ 29 w 252"/>
                <a:gd name="T13" fmla="*/ 23 h 235"/>
                <a:gd name="T14" fmla="*/ 28 w 252"/>
                <a:gd name="T15" fmla="*/ 25 h 235"/>
                <a:gd name="T16" fmla="*/ 27 w 252"/>
                <a:gd name="T17" fmla="*/ 26 h 235"/>
                <a:gd name="T18" fmla="*/ 26 w 252"/>
                <a:gd name="T19" fmla="*/ 28 h 235"/>
                <a:gd name="T20" fmla="*/ 24 w 252"/>
                <a:gd name="T21" fmla="*/ 29 h 235"/>
                <a:gd name="T22" fmla="*/ 23 w 252"/>
                <a:gd name="T23" fmla="*/ 30 h 235"/>
                <a:gd name="T24" fmla="*/ 22 w 252"/>
                <a:gd name="T25" fmla="*/ 32 h 235"/>
                <a:gd name="T26" fmla="*/ 22 w 252"/>
                <a:gd name="T27" fmla="*/ 32 h 235"/>
                <a:gd name="T28" fmla="*/ 22 w 252"/>
                <a:gd name="T29" fmla="*/ 33 h 235"/>
                <a:gd name="T30" fmla="*/ 22 w 252"/>
                <a:gd name="T31" fmla="*/ 33 h 235"/>
                <a:gd name="T32" fmla="*/ 22 w 252"/>
                <a:gd name="T33" fmla="*/ 34 h 235"/>
                <a:gd name="T34" fmla="*/ 22 w 252"/>
                <a:gd name="T35" fmla="*/ 34 h 235"/>
                <a:gd name="T36" fmla="*/ 23 w 252"/>
                <a:gd name="T37" fmla="*/ 34 h 235"/>
                <a:gd name="T38" fmla="*/ 23 w 252"/>
                <a:gd name="T39" fmla="*/ 34 h 235"/>
                <a:gd name="T40" fmla="*/ 24 w 252"/>
                <a:gd name="T41" fmla="*/ 34 h 235"/>
                <a:gd name="T42" fmla="*/ 26 w 252"/>
                <a:gd name="T43" fmla="*/ 32 h 235"/>
                <a:gd name="T44" fmla="*/ 29 w 252"/>
                <a:gd name="T45" fmla="*/ 29 h 235"/>
                <a:gd name="T46" fmla="*/ 30 w 252"/>
                <a:gd name="T47" fmla="*/ 26 h 235"/>
                <a:gd name="T48" fmla="*/ 32 w 252"/>
                <a:gd name="T49" fmla="*/ 23 h 235"/>
                <a:gd name="T50" fmla="*/ 32 w 252"/>
                <a:gd name="T51" fmla="*/ 19 h 235"/>
                <a:gd name="T52" fmla="*/ 32 w 252"/>
                <a:gd name="T53" fmla="*/ 16 h 235"/>
                <a:gd name="T54" fmla="*/ 31 w 252"/>
                <a:gd name="T55" fmla="*/ 12 h 235"/>
                <a:gd name="T56" fmla="*/ 29 w 252"/>
                <a:gd name="T57" fmla="*/ 9 h 235"/>
                <a:gd name="T58" fmla="*/ 27 w 252"/>
                <a:gd name="T59" fmla="*/ 8 h 235"/>
                <a:gd name="T60" fmla="*/ 25 w 252"/>
                <a:gd name="T61" fmla="*/ 7 h 235"/>
                <a:gd name="T62" fmla="*/ 23 w 252"/>
                <a:gd name="T63" fmla="*/ 5 h 235"/>
                <a:gd name="T64" fmla="*/ 21 w 252"/>
                <a:gd name="T65" fmla="*/ 4 h 235"/>
                <a:gd name="T66" fmla="*/ 19 w 252"/>
                <a:gd name="T67" fmla="*/ 3 h 235"/>
                <a:gd name="T68" fmla="*/ 16 w 252"/>
                <a:gd name="T69" fmla="*/ 2 h 235"/>
                <a:gd name="T70" fmla="*/ 14 w 252"/>
                <a:gd name="T71" fmla="*/ 2 h 235"/>
                <a:gd name="T72" fmla="*/ 11 w 252"/>
                <a:gd name="T73" fmla="*/ 1 h 235"/>
                <a:gd name="T74" fmla="*/ 9 w 252"/>
                <a:gd name="T75" fmla="*/ 1 h 235"/>
                <a:gd name="T76" fmla="*/ 7 w 252"/>
                <a:gd name="T77" fmla="*/ 0 h 235"/>
                <a:gd name="T78" fmla="*/ 5 w 252"/>
                <a:gd name="T79" fmla="*/ 0 h 235"/>
                <a:gd name="T80" fmla="*/ 4 w 252"/>
                <a:gd name="T81" fmla="*/ 0 h 235"/>
                <a:gd name="T82" fmla="*/ 2 w 252"/>
                <a:gd name="T83" fmla="*/ 0 h 235"/>
                <a:gd name="T84" fmla="*/ 1 w 252"/>
                <a:gd name="T85" fmla="*/ 0 h 235"/>
                <a:gd name="T86" fmla="*/ 0 w 252"/>
                <a:gd name="T87" fmla="*/ 0 h 235"/>
                <a:gd name="T88" fmla="*/ 0 w 252"/>
                <a:gd name="T89" fmla="*/ 1 h 235"/>
                <a:gd name="T90" fmla="*/ 1 w 252"/>
                <a:gd name="T91" fmla="*/ 1 h 235"/>
                <a:gd name="T92" fmla="*/ 3 w 252"/>
                <a:gd name="T93" fmla="*/ 1 h 235"/>
                <a:gd name="T94" fmla="*/ 4 w 252"/>
                <a:gd name="T95" fmla="*/ 2 h 235"/>
                <a:gd name="T96" fmla="*/ 6 w 252"/>
                <a:gd name="T97" fmla="*/ 2 h 235"/>
                <a:gd name="T98" fmla="*/ 8 w 252"/>
                <a:gd name="T99" fmla="*/ 2 h 235"/>
                <a:gd name="T100" fmla="*/ 9 w 252"/>
                <a:gd name="T101" fmla="*/ 2 h 235"/>
                <a:gd name="T102" fmla="*/ 11 w 252"/>
                <a:gd name="T103" fmla="*/ 3 h 235"/>
                <a:gd name="T104" fmla="*/ 13 w 252"/>
                <a:gd name="T105" fmla="*/ 3 h 235"/>
                <a:gd name="T106" fmla="*/ 15 w 252"/>
                <a:gd name="T107" fmla="*/ 4 h 235"/>
                <a:gd name="T108" fmla="*/ 17 w 252"/>
                <a:gd name="T109" fmla="*/ 5 h 235"/>
                <a:gd name="T110" fmla="*/ 18 w 252"/>
                <a:gd name="T111" fmla="*/ 5 h 235"/>
                <a:gd name="T112" fmla="*/ 20 w 252"/>
                <a:gd name="T113" fmla="*/ 6 h 235"/>
                <a:gd name="T114" fmla="*/ 22 w 252"/>
                <a:gd name="T115" fmla="*/ 7 h 235"/>
                <a:gd name="T116" fmla="*/ 24 w 252"/>
                <a:gd name="T117" fmla="*/ 8 h 235"/>
                <a:gd name="T118" fmla="*/ 25 w 252"/>
                <a:gd name="T119" fmla="*/ 9 h 235"/>
                <a:gd name="T120" fmla="*/ 27 w 252"/>
                <a:gd name="T121" fmla="*/ 1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7" name="Freeform 630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17 h 220"/>
                <a:gd name="T2" fmla="*/ 0 w 103"/>
                <a:gd name="T3" fmla="*/ 20 h 220"/>
                <a:gd name="T4" fmla="*/ 1 w 103"/>
                <a:gd name="T5" fmla="*/ 23 h 220"/>
                <a:gd name="T6" fmla="*/ 2 w 103"/>
                <a:gd name="T7" fmla="*/ 25 h 220"/>
                <a:gd name="T8" fmla="*/ 3 w 103"/>
                <a:gd name="T9" fmla="*/ 27 h 220"/>
                <a:gd name="T10" fmla="*/ 4 w 103"/>
                <a:gd name="T11" fmla="*/ 29 h 220"/>
                <a:gd name="T12" fmla="*/ 6 w 103"/>
                <a:gd name="T13" fmla="*/ 30 h 220"/>
                <a:gd name="T14" fmla="*/ 8 w 103"/>
                <a:gd name="T15" fmla="*/ 31 h 220"/>
                <a:gd name="T16" fmla="*/ 10 w 103"/>
                <a:gd name="T17" fmla="*/ 32 h 220"/>
                <a:gd name="T18" fmla="*/ 11 w 103"/>
                <a:gd name="T19" fmla="*/ 32 h 220"/>
                <a:gd name="T20" fmla="*/ 12 w 103"/>
                <a:gd name="T21" fmla="*/ 32 h 220"/>
                <a:gd name="T22" fmla="*/ 12 w 103"/>
                <a:gd name="T23" fmla="*/ 31 h 220"/>
                <a:gd name="T24" fmla="*/ 13 w 103"/>
                <a:gd name="T25" fmla="*/ 31 h 220"/>
                <a:gd name="T26" fmla="*/ 13 w 103"/>
                <a:gd name="T27" fmla="*/ 30 h 220"/>
                <a:gd name="T28" fmla="*/ 12 w 103"/>
                <a:gd name="T29" fmla="*/ 29 h 220"/>
                <a:gd name="T30" fmla="*/ 12 w 103"/>
                <a:gd name="T31" fmla="*/ 29 h 220"/>
                <a:gd name="T32" fmla="*/ 11 w 103"/>
                <a:gd name="T33" fmla="*/ 28 h 220"/>
                <a:gd name="T34" fmla="*/ 9 w 103"/>
                <a:gd name="T35" fmla="*/ 27 h 220"/>
                <a:gd name="T36" fmla="*/ 7 w 103"/>
                <a:gd name="T37" fmla="*/ 26 h 220"/>
                <a:gd name="T38" fmla="*/ 6 w 103"/>
                <a:gd name="T39" fmla="*/ 24 h 220"/>
                <a:gd name="T40" fmla="*/ 5 w 103"/>
                <a:gd name="T41" fmla="*/ 22 h 220"/>
                <a:gd name="T42" fmla="*/ 4 w 103"/>
                <a:gd name="T43" fmla="*/ 20 h 220"/>
                <a:gd name="T44" fmla="*/ 3 w 103"/>
                <a:gd name="T45" fmla="*/ 18 h 220"/>
                <a:gd name="T46" fmla="*/ 3 w 103"/>
                <a:gd name="T47" fmla="*/ 15 h 220"/>
                <a:gd name="T48" fmla="*/ 4 w 103"/>
                <a:gd name="T49" fmla="*/ 12 h 220"/>
                <a:gd name="T50" fmla="*/ 5 w 103"/>
                <a:gd name="T51" fmla="*/ 10 h 220"/>
                <a:gd name="T52" fmla="*/ 6 w 103"/>
                <a:gd name="T53" fmla="*/ 8 h 220"/>
                <a:gd name="T54" fmla="*/ 8 w 103"/>
                <a:gd name="T55" fmla="*/ 6 h 220"/>
                <a:gd name="T56" fmla="*/ 10 w 103"/>
                <a:gd name="T57" fmla="*/ 5 h 220"/>
                <a:gd name="T58" fmla="*/ 11 w 103"/>
                <a:gd name="T59" fmla="*/ 3 h 220"/>
                <a:gd name="T60" fmla="*/ 12 w 103"/>
                <a:gd name="T61" fmla="*/ 2 h 220"/>
                <a:gd name="T62" fmla="*/ 13 w 103"/>
                <a:gd name="T63" fmla="*/ 1 h 220"/>
                <a:gd name="T64" fmla="*/ 13 w 103"/>
                <a:gd name="T65" fmla="*/ 0 h 220"/>
                <a:gd name="T66" fmla="*/ 12 w 103"/>
                <a:gd name="T67" fmla="*/ 1 h 220"/>
                <a:gd name="T68" fmla="*/ 10 w 103"/>
                <a:gd name="T69" fmla="*/ 2 h 220"/>
                <a:gd name="T70" fmla="*/ 8 w 103"/>
                <a:gd name="T71" fmla="*/ 4 h 220"/>
                <a:gd name="T72" fmla="*/ 6 w 103"/>
                <a:gd name="T73" fmla="*/ 6 h 220"/>
                <a:gd name="T74" fmla="*/ 4 w 103"/>
                <a:gd name="T75" fmla="*/ 8 h 220"/>
                <a:gd name="T76" fmla="*/ 2 w 103"/>
                <a:gd name="T77" fmla="*/ 11 h 220"/>
                <a:gd name="T78" fmla="*/ 1 w 103"/>
                <a:gd name="T79" fmla="*/ 14 h 220"/>
                <a:gd name="T80" fmla="*/ 0 w 103"/>
                <a:gd name="T81" fmla="*/ 17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8" name="Freeform 631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24 w 220"/>
                <a:gd name="T1" fmla="*/ 16 h 288"/>
                <a:gd name="T2" fmla="*/ 25 w 220"/>
                <a:gd name="T3" fmla="*/ 19 h 288"/>
                <a:gd name="T4" fmla="*/ 26 w 220"/>
                <a:gd name="T5" fmla="*/ 22 h 288"/>
                <a:gd name="T6" fmla="*/ 25 w 220"/>
                <a:gd name="T7" fmla="*/ 25 h 288"/>
                <a:gd name="T8" fmla="*/ 24 w 220"/>
                <a:gd name="T9" fmla="*/ 28 h 288"/>
                <a:gd name="T10" fmla="*/ 21 w 220"/>
                <a:gd name="T11" fmla="*/ 30 h 288"/>
                <a:gd name="T12" fmla="*/ 19 w 220"/>
                <a:gd name="T13" fmla="*/ 33 h 288"/>
                <a:gd name="T14" fmla="*/ 16 w 220"/>
                <a:gd name="T15" fmla="*/ 35 h 288"/>
                <a:gd name="T16" fmla="*/ 15 w 220"/>
                <a:gd name="T17" fmla="*/ 37 h 288"/>
                <a:gd name="T18" fmla="*/ 14 w 220"/>
                <a:gd name="T19" fmla="*/ 38 h 288"/>
                <a:gd name="T20" fmla="*/ 14 w 220"/>
                <a:gd name="T21" fmla="*/ 39 h 288"/>
                <a:gd name="T22" fmla="*/ 14 w 220"/>
                <a:gd name="T23" fmla="*/ 40 h 288"/>
                <a:gd name="T24" fmla="*/ 15 w 220"/>
                <a:gd name="T25" fmla="*/ 41 h 288"/>
                <a:gd name="T26" fmla="*/ 16 w 220"/>
                <a:gd name="T27" fmla="*/ 41 h 288"/>
                <a:gd name="T28" fmla="*/ 18 w 220"/>
                <a:gd name="T29" fmla="*/ 39 h 288"/>
                <a:gd name="T30" fmla="*/ 20 w 220"/>
                <a:gd name="T31" fmla="*/ 36 h 288"/>
                <a:gd name="T32" fmla="*/ 24 w 220"/>
                <a:gd name="T33" fmla="*/ 33 h 288"/>
                <a:gd name="T34" fmla="*/ 26 w 220"/>
                <a:gd name="T35" fmla="*/ 29 h 288"/>
                <a:gd name="T36" fmla="*/ 28 w 220"/>
                <a:gd name="T37" fmla="*/ 25 h 288"/>
                <a:gd name="T38" fmla="*/ 28 w 220"/>
                <a:gd name="T39" fmla="*/ 20 h 288"/>
                <a:gd name="T40" fmla="*/ 26 w 220"/>
                <a:gd name="T41" fmla="*/ 16 h 288"/>
                <a:gd name="T42" fmla="*/ 23 w 220"/>
                <a:gd name="T43" fmla="*/ 12 h 288"/>
                <a:gd name="T44" fmla="*/ 20 w 220"/>
                <a:gd name="T45" fmla="*/ 10 h 288"/>
                <a:gd name="T46" fmla="*/ 17 w 220"/>
                <a:gd name="T47" fmla="*/ 8 h 288"/>
                <a:gd name="T48" fmla="*/ 14 w 220"/>
                <a:gd name="T49" fmla="*/ 6 h 288"/>
                <a:gd name="T50" fmla="*/ 11 w 220"/>
                <a:gd name="T51" fmla="*/ 4 h 288"/>
                <a:gd name="T52" fmla="*/ 8 w 220"/>
                <a:gd name="T53" fmla="*/ 2 h 288"/>
                <a:gd name="T54" fmla="*/ 5 w 220"/>
                <a:gd name="T55" fmla="*/ 1 h 288"/>
                <a:gd name="T56" fmla="*/ 2 w 220"/>
                <a:gd name="T57" fmla="*/ 0 h 288"/>
                <a:gd name="T58" fmla="*/ 1 w 220"/>
                <a:gd name="T59" fmla="*/ 0 h 288"/>
                <a:gd name="T60" fmla="*/ 1 w 220"/>
                <a:gd name="T61" fmla="*/ 1 h 288"/>
                <a:gd name="T62" fmla="*/ 4 w 220"/>
                <a:gd name="T63" fmla="*/ 3 h 288"/>
                <a:gd name="T64" fmla="*/ 7 w 220"/>
                <a:gd name="T65" fmla="*/ 4 h 288"/>
                <a:gd name="T66" fmla="*/ 10 w 220"/>
                <a:gd name="T67" fmla="*/ 6 h 288"/>
                <a:gd name="T68" fmla="*/ 13 w 220"/>
                <a:gd name="T69" fmla="*/ 8 h 288"/>
                <a:gd name="T70" fmla="*/ 16 w 220"/>
                <a:gd name="T71" fmla="*/ 9 h 288"/>
                <a:gd name="T72" fmla="*/ 19 w 220"/>
                <a:gd name="T73" fmla="*/ 12 h 288"/>
                <a:gd name="T74" fmla="*/ 21 w 220"/>
                <a:gd name="T75" fmla="*/ 14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19" name="Freeform 632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14 w 1070"/>
                <a:gd name="T1" fmla="*/ 0 h 844"/>
                <a:gd name="T2" fmla="*/ 107 w 1070"/>
                <a:gd name="T3" fmla="*/ 16 h 844"/>
                <a:gd name="T4" fmla="*/ 92 w 1070"/>
                <a:gd name="T5" fmla="*/ 71 h 844"/>
                <a:gd name="T6" fmla="*/ 0 w 1070"/>
                <a:gd name="T7" fmla="*/ 52 h 844"/>
                <a:gd name="T8" fmla="*/ 14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0" name="Freeform 633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10 w 819"/>
                <a:gd name="T1" fmla="*/ 0 h 333"/>
                <a:gd name="T2" fmla="*/ 82 w 819"/>
                <a:gd name="T3" fmla="*/ 12 h 333"/>
                <a:gd name="T4" fmla="*/ 17 w 819"/>
                <a:gd name="T5" fmla="*/ 8 h 333"/>
                <a:gd name="T6" fmla="*/ 0 w 819"/>
                <a:gd name="T7" fmla="*/ 28 h 333"/>
                <a:gd name="T8" fmla="*/ 1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1" name="Freeform 634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3 w 1083"/>
                <a:gd name="T1" fmla="*/ 0 h 306"/>
                <a:gd name="T2" fmla="*/ 108 w 1083"/>
                <a:gd name="T3" fmla="*/ 22 h 306"/>
                <a:gd name="T4" fmla="*/ 105 w 1083"/>
                <a:gd name="T5" fmla="*/ 26 h 306"/>
                <a:gd name="T6" fmla="*/ 0 w 1083"/>
                <a:gd name="T7" fmla="*/ 2 h 306"/>
                <a:gd name="T8" fmla="*/ 3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2" name="Freeform 635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4 w 1088"/>
                <a:gd name="T1" fmla="*/ 0 h 311"/>
                <a:gd name="T2" fmla="*/ 109 w 1088"/>
                <a:gd name="T3" fmla="*/ 22 h 311"/>
                <a:gd name="T4" fmla="*/ 106 w 1088"/>
                <a:gd name="T5" fmla="*/ 26 h 311"/>
                <a:gd name="T6" fmla="*/ 0 w 1088"/>
                <a:gd name="T7" fmla="*/ 3 h 311"/>
                <a:gd name="T8" fmla="*/ 4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3" name="Freeform 636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2 w 164"/>
                <a:gd name="T1" fmla="*/ 0 h 72"/>
                <a:gd name="T2" fmla="*/ 2 w 164"/>
                <a:gd name="T3" fmla="*/ 0 h 72"/>
                <a:gd name="T4" fmla="*/ 3 w 164"/>
                <a:gd name="T5" fmla="*/ 0 h 72"/>
                <a:gd name="T6" fmla="*/ 5 w 164"/>
                <a:gd name="T7" fmla="*/ 0 h 72"/>
                <a:gd name="T8" fmla="*/ 8 w 164"/>
                <a:gd name="T9" fmla="*/ 0 h 72"/>
                <a:gd name="T10" fmla="*/ 10 w 164"/>
                <a:gd name="T11" fmla="*/ 1 h 72"/>
                <a:gd name="T12" fmla="*/ 12 w 164"/>
                <a:gd name="T13" fmla="*/ 1 h 72"/>
                <a:gd name="T14" fmla="*/ 15 w 164"/>
                <a:gd name="T15" fmla="*/ 3 h 72"/>
                <a:gd name="T16" fmla="*/ 16 w 164"/>
                <a:gd name="T17" fmla="*/ 4 h 72"/>
                <a:gd name="T18" fmla="*/ 16 w 164"/>
                <a:gd name="T19" fmla="*/ 4 h 72"/>
                <a:gd name="T20" fmla="*/ 16 w 164"/>
                <a:gd name="T21" fmla="*/ 5 h 72"/>
                <a:gd name="T22" fmla="*/ 16 w 164"/>
                <a:gd name="T23" fmla="*/ 5 h 72"/>
                <a:gd name="T24" fmla="*/ 16 w 164"/>
                <a:gd name="T25" fmla="*/ 6 h 72"/>
                <a:gd name="T26" fmla="*/ 15 w 164"/>
                <a:gd name="T27" fmla="*/ 6 h 72"/>
                <a:gd name="T28" fmla="*/ 15 w 164"/>
                <a:gd name="T29" fmla="*/ 6 h 72"/>
                <a:gd name="T30" fmla="*/ 13 w 164"/>
                <a:gd name="T31" fmla="*/ 6 h 72"/>
                <a:gd name="T32" fmla="*/ 12 w 164"/>
                <a:gd name="T33" fmla="*/ 5 h 72"/>
                <a:gd name="T34" fmla="*/ 12 w 164"/>
                <a:gd name="T35" fmla="*/ 5 h 72"/>
                <a:gd name="T36" fmla="*/ 12 w 164"/>
                <a:gd name="T37" fmla="*/ 5 h 72"/>
                <a:gd name="T38" fmla="*/ 12 w 164"/>
                <a:gd name="T39" fmla="*/ 4 h 72"/>
                <a:gd name="T40" fmla="*/ 11 w 164"/>
                <a:gd name="T41" fmla="*/ 4 h 72"/>
                <a:gd name="T42" fmla="*/ 10 w 164"/>
                <a:gd name="T43" fmla="*/ 3 h 72"/>
                <a:gd name="T44" fmla="*/ 8 w 164"/>
                <a:gd name="T45" fmla="*/ 3 h 72"/>
                <a:gd name="T46" fmla="*/ 5 w 164"/>
                <a:gd name="T47" fmla="*/ 2 h 72"/>
                <a:gd name="T48" fmla="*/ 2 w 164"/>
                <a:gd name="T49" fmla="*/ 2 h 72"/>
                <a:gd name="T50" fmla="*/ 2 w 164"/>
                <a:gd name="T51" fmla="*/ 2 h 72"/>
                <a:gd name="T52" fmla="*/ 1 w 164"/>
                <a:gd name="T53" fmla="*/ 2 h 72"/>
                <a:gd name="T54" fmla="*/ 1 w 164"/>
                <a:gd name="T55" fmla="*/ 2 h 72"/>
                <a:gd name="T56" fmla="*/ 0 w 164"/>
                <a:gd name="T57" fmla="*/ 2 h 72"/>
                <a:gd name="T58" fmla="*/ 0 w 164"/>
                <a:gd name="T59" fmla="*/ 2 h 72"/>
                <a:gd name="T60" fmla="*/ 0 w 164"/>
                <a:gd name="T61" fmla="*/ 1 h 72"/>
                <a:gd name="T62" fmla="*/ 0 w 164"/>
                <a:gd name="T63" fmla="*/ 1 h 72"/>
                <a:gd name="T64" fmla="*/ 2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4" name="Freeform 637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5 w 146"/>
                <a:gd name="T1" fmla="*/ 0 h 109"/>
                <a:gd name="T2" fmla="*/ 4 w 146"/>
                <a:gd name="T3" fmla="*/ 0 h 109"/>
                <a:gd name="T4" fmla="*/ 4 w 146"/>
                <a:gd name="T5" fmla="*/ 0 h 109"/>
                <a:gd name="T6" fmla="*/ 3 w 146"/>
                <a:gd name="T7" fmla="*/ 1 h 109"/>
                <a:gd name="T8" fmla="*/ 2 w 146"/>
                <a:gd name="T9" fmla="*/ 1 h 109"/>
                <a:gd name="T10" fmla="*/ 1 w 146"/>
                <a:gd name="T11" fmla="*/ 2 h 109"/>
                <a:gd name="T12" fmla="*/ 0 w 146"/>
                <a:gd name="T13" fmla="*/ 3 h 109"/>
                <a:gd name="T14" fmla="*/ 0 w 146"/>
                <a:gd name="T15" fmla="*/ 5 h 109"/>
                <a:gd name="T16" fmla="*/ 1 w 146"/>
                <a:gd name="T17" fmla="*/ 7 h 109"/>
                <a:gd name="T18" fmla="*/ 9 w 146"/>
                <a:gd name="T19" fmla="*/ 9 h 109"/>
                <a:gd name="T20" fmla="*/ 9 w 146"/>
                <a:gd name="T21" fmla="*/ 9 h 109"/>
                <a:gd name="T22" fmla="*/ 9 w 146"/>
                <a:gd name="T23" fmla="*/ 8 h 109"/>
                <a:gd name="T24" fmla="*/ 9 w 146"/>
                <a:gd name="T25" fmla="*/ 6 h 109"/>
                <a:gd name="T26" fmla="*/ 9 w 146"/>
                <a:gd name="T27" fmla="*/ 5 h 109"/>
                <a:gd name="T28" fmla="*/ 10 w 146"/>
                <a:gd name="T29" fmla="*/ 3 h 109"/>
                <a:gd name="T30" fmla="*/ 11 w 146"/>
                <a:gd name="T31" fmla="*/ 2 h 109"/>
                <a:gd name="T32" fmla="*/ 12 w 146"/>
                <a:gd name="T33" fmla="*/ 2 h 109"/>
                <a:gd name="T34" fmla="*/ 15 w 146"/>
                <a:gd name="T35" fmla="*/ 2 h 109"/>
                <a:gd name="T36" fmla="*/ 5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5" name="Freeform 638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5 w 146"/>
                <a:gd name="T1" fmla="*/ 0 h 107"/>
                <a:gd name="T2" fmla="*/ 4 w 146"/>
                <a:gd name="T3" fmla="*/ 0 h 107"/>
                <a:gd name="T4" fmla="*/ 4 w 146"/>
                <a:gd name="T5" fmla="*/ 0 h 107"/>
                <a:gd name="T6" fmla="*/ 3 w 146"/>
                <a:gd name="T7" fmla="*/ 1 h 107"/>
                <a:gd name="T8" fmla="*/ 2 w 146"/>
                <a:gd name="T9" fmla="*/ 1 h 107"/>
                <a:gd name="T10" fmla="*/ 1 w 146"/>
                <a:gd name="T11" fmla="*/ 2 h 107"/>
                <a:gd name="T12" fmla="*/ 0 w 146"/>
                <a:gd name="T13" fmla="*/ 3 h 107"/>
                <a:gd name="T14" fmla="*/ 0 w 146"/>
                <a:gd name="T15" fmla="*/ 5 h 107"/>
                <a:gd name="T16" fmla="*/ 1 w 146"/>
                <a:gd name="T17" fmla="*/ 7 h 107"/>
                <a:gd name="T18" fmla="*/ 9 w 146"/>
                <a:gd name="T19" fmla="*/ 9 h 107"/>
                <a:gd name="T20" fmla="*/ 9 w 146"/>
                <a:gd name="T21" fmla="*/ 9 h 107"/>
                <a:gd name="T22" fmla="*/ 9 w 146"/>
                <a:gd name="T23" fmla="*/ 8 h 107"/>
                <a:gd name="T24" fmla="*/ 9 w 146"/>
                <a:gd name="T25" fmla="*/ 6 h 107"/>
                <a:gd name="T26" fmla="*/ 9 w 146"/>
                <a:gd name="T27" fmla="*/ 5 h 107"/>
                <a:gd name="T28" fmla="*/ 9 w 146"/>
                <a:gd name="T29" fmla="*/ 3 h 107"/>
                <a:gd name="T30" fmla="*/ 11 w 146"/>
                <a:gd name="T31" fmla="*/ 2 h 107"/>
                <a:gd name="T32" fmla="*/ 12 w 146"/>
                <a:gd name="T33" fmla="*/ 2 h 107"/>
                <a:gd name="T34" fmla="*/ 15 w 146"/>
                <a:gd name="T35" fmla="*/ 2 h 107"/>
                <a:gd name="T36" fmla="*/ 5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6" name="Freeform 639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4 h 182"/>
                <a:gd name="T2" fmla="*/ 60 w 629"/>
                <a:gd name="T3" fmla="*/ 16 h 182"/>
                <a:gd name="T4" fmla="*/ 63 w 629"/>
                <a:gd name="T5" fmla="*/ 12 h 182"/>
                <a:gd name="T6" fmla="*/ 3 w 629"/>
                <a:gd name="T7" fmla="*/ 0 h 182"/>
                <a:gd name="T8" fmla="*/ 0 w 629"/>
                <a:gd name="T9" fmla="*/ 4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7" name="Freeform 640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2 h 170"/>
                <a:gd name="T2" fmla="*/ 59 w 606"/>
                <a:gd name="T3" fmla="*/ 14 h 170"/>
                <a:gd name="T4" fmla="*/ 60 w 606"/>
                <a:gd name="T5" fmla="*/ 12 h 170"/>
                <a:gd name="T6" fmla="*/ 0 w 606"/>
                <a:gd name="T7" fmla="*/ 0 h 170"/>
                <a:gd name="T8" fmla="*/ 0 w 606"/>
                <a:gd name="T9" fmla="*/ 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28" name="Freeform 641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2 h 170"/>
                <a:gd name="T2" fmla="*/ 59 w 606"/>
                <a:gd name="T3" fmla="*/ 14 h 170"/>
                <a:gd name="T4" fmla="*/ 60 w 606"/>
                <a:gd name="T5" fmla="*/ 12 h 170"/>
                <a:gd name="T6" fmla="*/ 0 w 606"/>
                <a:gd name="T7" fmla="*/ 0 h 170"/>
                <a:gd name="T8" fmla="*/ 0 w 606"/>
                <a:gd name="T9" fmla="*/ 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925" name="Group 683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12659" name="Freeform 64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60 w 1913"/>
                <a:gd name="T1" fmla="*/ 13 h 1606"/>
                <a:gd name="T2" fmla="*/ 61 w 1913"/>
                <a:gd name="T3" fmla="*/ 13 h 1606"/>
                <a:gd name="T4" fmla="*/ 62 w 1913"/>
                <a:gd name="T5" fmla="*/ 12 h 1606"/>
                <a:gd name="T6" fmla="*/ 64 w 1913"/>
                <a:gd name="T7" fmla="*/ 11 h 1606"/>
                <a:gd name="T8" fmla="*/ 67 w 1913"/>
                <a:gd name="T9" fmla="*/ 11 h 1606"/>
                <a:gd name="T10" fmla="*/ 71 w 1913"/>
                <a:gd name="T11" fmla="*/ 9 h 1606"/>
                <a:gd name="T12" fmla="*/ 76 w 1913"/>
                <a:gd name="T13" fmla="*/ 8 h 1606"/>
                <a:gd name="T14" fmla="*/ 81 w 1913"/>
                <a:gd name="T15" fmla="*/ 7 h 1606"/>
                <a:gd name="T16" fmla="*/ 88 w 1913"/>
                <a:gd name="T17" fmla="*/ 6 h 1606"/>
                <a:gd name="T18" fmla="*/ 95 w 1913"/>
                <a:gd name="T19" fmla="*/ 5 h 1606"/>
                <a:gd name="T20" fmla="*/ 103 w 1913"/>
                <a:gd name="T21" fmla="*/ 3 h 1606"/>
                <a:gd name="T22" fmla="*/ 113 w 1913"/>
                <a:gd name="T23" fmla="*/ 2 h 1606"/>
                <a:gd name="T24" fmla="*/ 123 w 1913"/>
                <a:gd name="T25" fmla="*/ 1 h 1606"/>
                <a:gd name="T26" fmla="*/ 134 w 1913"/>
                <a:gd name="T27" fmla="*/ 1 h 1606"/>
                <a:gd name="T28" fmla="*/ 146 w 1913"/>
                <a:gd name="T29" fmla="*/ 0 h 1606"/>
                <a:gd name="T30" fmla="*/ 159 w 1913"/>
                <a:gd name="T31" fmla="*/ 0 h 1606"/>
                <a:gd name="T32" fmla="*/ 172 w 1913"/>
                <a:gd name="T33" fmla="*/ 0 h 1606"/>
                <a:gd name="T34" fmla="*/ 178 w 1913"/>
                <a:gd name="T35" fmla="*/ 24 h 1606"/>
                <a:gd name="T36" fmla="*/ 180 w 1913"/>
                <a:gd name="T37" fmla="*/ 25 h 1606"/>
                <a:gd name="T38" fmla="*/ 185 w 1913"/>
                <a:gd name="T39" fmla="*/ 29 h 1606"/>
                <a:gd name="T40" fmla="*/ 190 w 1913"/>
                <a:gd name="T41" fmla="*/ 35 h 1606"/>
                <a:gd name="T42" fmla="*/ 193 w 1913"/>
                <a:gd name="T43" fmla="*/ 43 h 1606"/>
                <a:gd name="T44" fmla="*/ 206 w 1913"/>
                <a:gd name="T45" fmla="*/ 100 h 1606"/>
                <a:gd name="T46" fmla="*/ 211 w 1913"/>
                <a:gd name="T47" fmla="*/ 123 h 1606"/>
                <a:gd name="T48" fmla="*/ 212 w 1913"/>
                <a:gd name="T49" fmla="*/ 125 h 1606"/>
                <a:gd name="T50" fmla="*/ 213 w 1913"/>
                <a:gd name="T51" fmla="*/ 129 h 1606"/>
                <a:gd name="T52" fmla="*/ 213 w 1913"/>
                <a:gd name="T53" fmla="*/ 136 h 1606"/>
                <a:gd name="T54" fmla="*/ 210 w 1913"/>
                <a:gd name="T55" fmla="*/ 145 h 1606"/>
                <a:gd name="T56" fmla="*/ 0 w 1913"/>
                <a:gd name="T57" fmla="*/ 139 h 1606"/>
                <a:gd name="T58" fmla="*/ 21 w 1913"/>
                <a:gd name="T59" fmla="*/ 128 h 1606"/>
                <a:gd name="T60" fmla="*/ 21 w 1913"/>
                <a:gd name="T61" fmla="*/ 24 h 1606"/>
                <a:gd name="T62" fmla="*/ 22 w 1913"/>
                <a:gd name="T63" fmla="*/ 24 h 1606"/>
                <a:gd name="T64" fmla="*/ 24 w 1913"/>
                <a:gd name="T65" fmla="*/ 22 h 1606"/>
                <a:gd name="T66" fmla="*/ 27 w 1913"/>
                <a:gd name="T67" fmla="*/ 21 h 1606"/>
                <a:gd name="T68" fmla="*/ 31 w 1913"/>
                <a:gd name="T69" fmla="*/ 20 h 1606"/>
                <a:gd name="T70" fmla="*/ 36 w 1913"/>
                <a:gd name="T71" fmla="*/ 19 h 1606"/>
                <a:gd name="T72" fmla="*/ 42 w 1913"/>
                <a:gd name="T73" fmla="*/ 19 h 1606"/>
                <a:gd name="T74" fmla="*/ 49 w 1913"/>
                <a:gd name="T75" fmla="*/ 20 h 1606"/>
                <a:gd name="T76" fmla="*/ 58 w 1913"/>
                <a:gd name="T77" fmla="*/ 24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0" name="Freeform 64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7 w 614"/>
                <a:gd name="T1" fmla="*/ 3 h 697"/>
                <a:gd name="T2" fmla="*/ 67 w 614"/>
                <a:gd name="T3" fmla="*/ 3 h 697"/>
                <a:gd name="T4" fmla="*/ 66 w 614"/>
                <a:gd name="T5" fmla="*/ 3 h 697"/>
                <a:gd name="T6" fmla="*/ 64 w 614"/>
                <a:gd name="T7" fmla="*/ 2 h 697"/>
                <a:gd name="T8" fmla="*/ 62 w 614"/>
                <a:gd name="T9" fmla="*/ 2 h 697"/>
                <a:gd name="T10" fmla="*/ 59 w 614"/>
                <a:gd name="T11" fmla="*/ 1 h 697"/>
                <a:gd name="T12" fmla="*/ 56 w 614"/>
                <a:gd name="T13" fmla="*/ 1 h 697"/>
                <a:gd name="T14" fmla="*/ 52 w 614"/>
                <a:gd name="T15" fmla="*/ 0 h 697"/>
                <a:gd name="T16" fmla="*/ 48 w 614"/>
                <a:gd name="T17" fmla="*/ 0 h 697"/>
                <a:gd name="T18" fmla="*/ 43 w 614"/>
                <a:gd name="T19" fmla="*/ 0 h 697"/>
                <a:gd name="T20" fmla="*/ 38 w 614"/>
                <a:gd name="T21" fmla="*/ 0 h 697"/>
                <a:gd name="T22" fmla="*/ 33 w 614"/>
                <a:gd name="T23" fmla="*/ 1 h 697"/>
                <a:gd name="T24" fmla="*/ 27 w 614"/>
                <a:gd name="T25" fmla="*/ 2 h 697"/>
                <a:gd name="T26" fmla="*/ 22 w 614"/>
                <a:gd name="T27" fmla="*/ 3 h 697"/>
                <a:gd name="T28" fmla="*/ 16 w 614"/>
                <a:gd name="T29" fmla="*/ 4 h 697"/>
                <a:gd name="T30" fmla="*/ 10 w 614"/>
                <a:gd name="T31" fmla="*/ 6 h 697"/>
                <a:gd name="T32" fmla="*/ 4 w 614"/>
                <a:gd name="T33" fmla="*/ 9 h 697"/>
                <a:gd name="T34" fmla="*/ 4 w 614"/>
                <a:gd name="T35" fmla="*/ 11 h 697"/>
                <a:gd name="T36" fmla="*/ 3 w 614"/>
                <a:gd name="T37" fmla="*/ 15 h 697"/>
                <a:gd name="T38" fmla="*/ 2 w 614"/>
                <a:gd name="T39" fmla="*/ 21 h 697"/>
                <a:gd name="T40" fmla="*/ 1 w 614"/>
                <a:gd name="T41" fmla="*/ 30 h 697"/>
                <a:gd name="T42" fmla="*/ 0 w 614"/>
                <a:gd name="T43" fmla="*/ 40 h 697"/>
                <a:gd name="T44" fmla="*/ 0 w 614"/>
                <a:gd name="T45" fmla="*/ 51 h 697"/>
                <a:gd name="T46" fmla="*/ 2 w 614"/>
                <a:gd name="T47" fmla="*/ 64 h 697"/>
                <a:gd name="T48" fmla="*/ 6 w 614"/>
                <a:gd name="T49" fmla="*/ 76 h 697"/>
                <a:gd name="T50" fmla="*/ 6 w 614"/>
                <a:gd name="T51" fmla="*/ 76 h 697"/>
                <a:gd name="T52" fmla="*/ 7 w 614"/>
                <a:gd name="T53" fmla="*/ 76 h 697"/>
                <a:gd name="T54" fmla="*/ 8 w 614"/>
                <a:gd name="T55" fmla="*/ 76 h 697"/>
                <a:gd name="T56" fmla="*/ 10 w 614"/>
                <a:gd name="T57" fmla="*/ 76 h 697"/>
                <a:gd name="T58" fmla="*/ 13 w 614"/>
                <a:gd name="T59" fmla="*/ 75 h 697"/>
                <a:gd name="T60" fmla="*/ 16 w 614"/>
                <a:gd name="T61" fmla="*/ 75 h 697"/>
                <a:gd name="T62" fmla="*/ 20 w 614"/>
                <a:gd name="T63" fmla="*/ 75 h 697"/>
                <a:gd name="T64" fmla="*/ 23 w 614"/>
                <a:gd name="T65" fmla="*/ 75 h 697"/>
                <a:gd name="T66" fmla="*/ 28 w 614"/>
                <a:gd name="T67" fmla="*/ 75 h 697"/>
                <a:gd name="T68" fmla="*/ 33 w 614"/>
                <a:gd name="T69" fmla="*/ 75 h 697"/>
                <a:gd name="T70" fmla="*/ 38 w 614"/>
                <a:gd name="T71" fmla="*/ 75 h 697"/>
                <a:gd name="T72" fmla="*/ 43 w 614"/>
                <a:gd name="T73" fmla="*/ 75 h 697"/>
                <a:gd name="T74" fmla="*/ 49 w 614"/>
                <a:gd name="T75" fmla="*/ 76 h 697"/>
                <a:gd name="T76" fmla="*/ 55 w 614"/>
                <a:gd name="T77" fmla="*/ 76 h 697"/>
                <a:gd name="T78" fmla="*/ 61 w 614"/>
                <a:gd name="T79" fmla="*/ 77 h 697"/>
                <a:gd name="T80" fmla="*/ 68 w 614"/>
                <a:gd name="T81" fmla="*/ 78 h 697"/>
                <a:gd name="T82" fmla="*/ 68 w 614"/>
                <a:gd name="T83" fmla="*/ 76 h 697"/>
                <a:gd name="T84" fmla="*/ 67 w 614"/>
                <a:gd name="T85" fmla="*/ 69 h 697"/>
                <a:gd name="T86" fmla="*/ 66 w 614"/>
                <a:gd name="T87" fmla="*/ 60 h 697"/>
                <a:gd name="T88" fmla="*/ 65 w 614"/>
                <a:gd name="T89" fmla="*/ 49 h 697"/>
                <a:gd name="T90" fmla="*/ 65 w 614"/>
                <a:gd name="T91" fmla="*/ 37 h 697"/>
                <a:gd name="T92" fmla="*/ 65 w 614"/>
                <a:gd name="T93" fmla="*/ 24 h 697"/>
                <a:gd name="T94" fmla="*/ 66 w 614"/>
                <a:gd name="T95" fmla="*/ 13 h 697"/>
                <a:gd name="T96" fmla="*/ 67 w 614"/>
                <a:gd name="T97" fmla="*/ 3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1" name="Freeform 64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1 w 1014"/>
                <a:gd name="T1" fmla="*/ 58 h 693"/>
                <a:gd name="T2" fmla="*/ 0 w 1014"/>
                <a:gd name="T3" fmla="*/ 68 h 693"/>
                <a:gd name="T4" fmla="*/ 74 w 1014"/>
                <a:gd name="T5" fmla="*/ 77 h 693"/>
                <a:gd name="T6" fmla="*/ 74 w 1014"/>
                <a:gd name="T7" fmla="*/ 77 h 693"/>
                <a:gd name="T8" fmla="*/ 76 w 1014"/>
                <a:gd name="T9" fmla="*/ 76 h 693"/>
                <a:gd name="T10" fmla="*/ 78 w 1014"/>
                <a:gd name="T11" fmla="*/ 75 h 693"/>
                <a:gd name="T12" fmla="*/ 81 w 1014"/>
                <a:gd name="T13" fmla="*/ 73 h 693"/>
                <a:gd name="T14" fmla="*/ 84 w 1014"/>
                <a:gd name="T15" fmla="*/ 71 h 693"/>
                <a:gd name="T16" fmla="*/ 88 w 1014"/>
                <a:gd name="T17" fmla="*/ 68 h 693"/>
                <a:gd name="T18" fmla="*/ 92 w 1014"/>
                <a:gd name="T19" fmla="*/ 65 h 693"/>
                <a:gd name="T20" fmla="*/ 97 w 1014"/>
                <a:gd name="T21" fmla="*/ 61 h 693"/>
                <a:gd name="T22" fmla="*/ 101 w 1014"/>
                <a:gd name="T23" fmla="*/ 56 h 693"/>
                <a:gd name="T24" fmla="*/ 104 w 1014"/>
                <a:gd name="T25" fmla="*/ 52 h 693"/>
                <a:gd name="T26" fmla="*/ 107 w 1014"/>
                <a:gd name="T27" fmla="*/ 46 h 693"/>
                <a:gd name="T28" fmla="*/ 110 w 1014"/>
                <a:gd name="T29" fmla="*/ 40 h 693"/>
                <a:gd name="T30" fmla="*/ 112 w 1014"/>
                <a:gd name="T31" fmla="*/ 34 h 693"/>
                <a:gd name="T32" fmla="*/ 113 w 1014"/>
                <a:gd name="T33" fmla="*/ 27 h 693"/>
                <a:gd name="T34" fmla="*/ 113 w 1014"/>
                <a:gd name="T35" fmla="*/ 19 h 693"/>
                <a:gd name="T36" fmla="*/ 111 w 1014"/>
                <a:gd name="T37" fmla="*/ 11 h 693"/>
                <a:gd name="T38" fmla="*/ 111 w 1014"/>
                <a:gd name="T39" fmla="*/ 11 h 693"/>
                <a:gd name="T40" fmla="*/ 111 w 1014"/>
                <a:gd name="T41" fmla="*/ 10 h 693"/>
                <a:gd name="T42" fmla="*/ 109 w 1014"/>
                <a:gd name="T43" fmla="*/ 8 h 693"/>
                <a:gd name="T44" fmla="*/ 108 w 1014"/>
                <a:gd name="T45" fmla="*/ 6 h 693"/>
                <a:gd name="T46" fmla="*/ 106 w 1014"/>
                <a:gd name="T47" fmla="*/ 4 h 693"/>
                <a:gd name="T48" fmla="*/ 103 w 1014"/>
                <a:gd name="T49" fmla="*/ 2 h 693"/>
                <a:gd name="T50" fmla="*/ 100 w 1014"/>
                <a:gd name="T51" fmla="*/ 1 h 693"/>
                <a:gd name="T52" fmla="*/ 97 w 1014"/>
                <a:gd name="T53" fmla="*/ 0 h 693"/>
                <a:gd name="T54" fmla="*/ 97 w 1014"/>
                <a:gd name="T55" fmla="*/ 1 h 693"/>
                <a:gd name="T56" fmla="*/ 99 w 1014"/>
                <a:gd name="T57" fmla="*/ 5 h 693"/>
                <a:gd name="T58" fmla="*/ 100 w 1014"/>
                <a:gd name="T59" fmla="*/ 10 h 693"/>
                <a:gd name="T60" fmla="*/ 101 w 1014"/>
                <a:gd name="T61" fmla="*/ 17 h 693"/>
                <a:gd name="T62" fmla="*/ 101 w 1014"/>
                <a:gd name="T63" fmla="*/ 25 h 693"/>
                <a:gd name="T64" fmla="*/ 101 w 1014"/>
                <a:gd name="T65" fmla="*/ 34 h 693"/>
                <a:gd name="T66" fmla="*/ 98 w 1014"/>
                <a:gd name="T67" fmla="*/ 44 h 693"/>
                <a:gd name="T68" fmla="*/ 93 w 1014"/>
                <a:gd name="T69" fmla="*/ 54 h 693"/>
                <a:gd name="T70" fmla="*/ 93 w 1014"/>
                <a:gd name="T71" fmla="*/ 54 h 693"/>
                <a:gd name="T72" fmla="*/ 93 w 1014"/>
                <a:gd name="T73" fmla="*/ 55 h 693"/>
                <a:gd name="T74" fmla="*/ 92 w 1014"/>
                <a:gd name="T75" fmla="*/ 55 h 693"/>
                <a:gd name="T76" fmla="*/ 91 w 1014"/>
                <a:gd name="T77" fmla="*/ 56 h 693"/>
                <a:gd name="T78" fmla="*/ 90 w 1014"/>
                <a:gd name="T79" fmla="*/ 57 h 693"/>
                <a:gd name="T80" fmla="*/ 88 w 1014"/>
                <a:gd name="T81" fmla="*/ 58 h 693"/>
                <a:gd name="T82" fmla="*/ 86 w 1014"/>
                <a:gd name="T83" fmla="*/ 59 h 693"/>
                <a:gd name="T84" fmla="*/ 84 w 1014"/>
                <a:gd name="T85" fmla="*/ 60 h 693"/>
                <a:gd name="T86" fmla="*/ 82 w 1014"/>
                <a:gd name="T87" fmla="*/ 60 h 693"/>
                <a:gd name="T88" fmla="*/ 79 w 1014"/>
                <a:gd name="T89" fmla="*/ 61 h 693"/>
                <a:gd name="T90" fmla="*/ 77 w 1014"/>
                <a:gd name="T91" fmla="*/ 62 h 693"/>
                <a:gd name="T92" fmla="*/ 73 w 1014"/>
                <a:gd name="T93" fmla="*/ 62 h 693"/>
                <a:gd name="T94" fmla="*/ 70 w 1014"/>
                <a:gd name="T95" fmla="*/ 62 h 693"/>
                <a:gd name="T96" fmla="*/ 67 w 1014"/>
                <a:gd name="T97" fmla="*/ 62 h 693"/>
                <a:gd name="T98" fmla="*/ 63 w 1014"/>
                <a:gd name="T99" fmla="*/ 62 h 693"/>
                <a:gd name="T100" fmla="*/ 59 w 1014"/>
                <a:gd name="T101" fmla="*/ 61 h 693"/>
                <a:gd name="T102" fmla="*/ 59 w 1014"/>
                <a:gd name="T103" fmla="*/ 71 h 693"/>
                <a:gd name="T104" fmla="*/ 3 w 1014"/>
                <a:gd name="T105" fmla="*/ 66 h 693"/>
                <a:gd name="T106" fmla="*/ 1 w 1014"/>
                <a:gd name="T107" fmla="*/ 58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2" name="Freeform 64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83 w 745"/>
                <a:gd name="T1" fmla="*/ 10 h 240"/>
                <a:gd name="T2" fmla="*/ 1 w 745"/>
                <a:gd name="T3" fmla="*/ 0 h 240"/>
                <a:gd name="T4" fmla="*/ 0 w 745"/>
                <a:gd name="T5" fmla="*/ 10 h 240"/>
                <a:gd name="T6" fmla="*/ 80 w 745"/>
                <a:gd name="T7" fmla="*/ 27 h 240"/>
                <a:gd name="T8" fmla="*/ 83 w 745"/>
                <a:gd name="T9" fmla="*/ 1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3" name="Freeform 64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6 w 319"/>
                <a:gd name="T1" fmla="*/ 5 h 109"/>
                <a:gd name="T2" fmla="*/ 0 w 319"/>
                <a:gd name="T3" fmla="*/ 0 h 109"/>
                <a:gd name="T4" fmla="*/ 0 w 319"/>
                <a:gd name="T5" fmla="*/ 5 h 109"/>
                <a:gd name="T6" fmla="*/ 35 w 319"/>
                <a:gd name="T7" fmla="*/ 12 h 109"/>
                <a:gd name="T8" fmla="*/ 36 w 319"/>
                <a:gd name="T9" fmla="*/ 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4" name="Freeform 64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4 w 213"/>
                <a:gd name="T1" fmla="*/ 4 h 81"/>
                <a:gd name="T2" fmla="*/ 0 w 213"/>
                <a:gd name="T3" fmla="*/ 0 h 81"/>
                <a:gd name="T4" fmla="*/ 0 w 213"/>
                <a:gd name="T5" fmla="*/ 4 h 81"/>
                <a:gd name="T6" fmla="*/ 23 w 213"/>
                <a:gd name="T7" fmla="*/ 9 h 81"/>
                <a:gd name="T8" fmla="*/ 24 w 213"/>
                <a:gd name="T9" fmla="*/ 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5" name="Freeform 65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4 h 415"/>
                <a:gd name="T2" fmla="*/ 0 w 1254"/>
                <a:gd name="T3" fmla="*/ 14 h 415"/>
                <a:gd name="T4" fmla="*/ 1 w 1254"/>
                <a:gd name="T5" fmla="*/ 14 h 415"/>
                <a:gd name="T6" fmla="*/ 3 w 1254"/>
                <a:gd name="T7" fmla="*/ 14 h 415"/>
                <a:gd name="T8" fmla="*/ 4 w 1254"/>
                <a:gd name="T9" fmla="*/ 13 h 415"/>
                <a:gd name="T10" fmla="*/ 7 w 1254"/>
                <a:gd name="T11" fmla="*/ 13 h 415"/>
                <a:gd name="T12" fmla="*/ 9 w 1254"/>
                <a:gd name="T13" fmla="*/ 12 h 415"/>
                <a:gd name="T14" fmla="*/ 12 w 1254"/>
                <a:gd name="T15" fmla="*/ 12 h 415"/>
                <a:gd name="T16" fmla="*/ 15 w 1254"/>
                <a:gd name="T17" fmla="*/ 11 h 415"/>
                <a:gd name="T18" fmla="*/ 18 w 1254"/>
                <a:gd name="T19" fmla="*/ 10 h 415"/>
                <a:gd name="T20" fmla="*/ 21 w 1254"/>
                <a:gd name="T21" fmla="*/ 9 h 415"/>
                <a:gd name="T22" fmla="*/ 24 w 1254"/>
                <a:gd name="T23" fmla="*/ 8 h 415"/>
                <a:gd name="T24" fmla="*/ 27 w 1254"/>
                <a:gd name="T25" fmla="*/ 7 h 415"/>
                <a:gd name="T26" fmla="*/ 30 w 1254"/>
                <a:gd name="T27" fmla="*/ 5 h 415"/>
                <a:gd name="T28" fmla="*/ 32 w 1254"/>
                <a:gd name="T29" fmla="*/ 4 h 415"/>
                <a:gd name="T30" fmla="*/ 35 w 1254"/>
                <a:gd name="T31" fmla="*/ 2 h 415"/>
                <a:gd name="T32" fmla="*/ 37 w 1254"/>
                <a:gd name="T33" fmla="*/ 0 h 415"/>
                <a:gd name="T34" fmla="*/ 139 w 1254"/>
                <a:gd name="T35" fmla="*/ 24 h 415"/>
                <a:gd name="T36" fmla="*/ 139 w 1254"/>
                <a:gd name="T37" fmla="*/ 24 h 415"/>
                <a:gd name="T38" fmla="*/ 138 w 1254"/>
                <a:gd name="T39" fmla="*/ 25 h 415"/>
                <a:gd name="T40" fmla="*/ 137 w 1254"/>
                <a:gd name="T41" fmla="*/ 26 h 415"/>
                <a:gd name="T42" fmla="*/ 136 w 1254"/>
                <a:gd name="T43" fmla="*/ 27 h 415"/>
                <a:gd name="T44" fmla="*/ 134 w 1254"/>
                <a:gd name="T45" fmla="*/ 28 h 415"/>
                <a:gd name="T46" fmla="*/ 133 w 1254"/>
                <a:gd name="T47" fmla="*/ 30 h 415"/>
                <a:gd name="T48" fmla="*/ 131 w 1254"/>
                <a:gd name="T49" fmla="*/ 32 h 415"/>
                <a:gd name="T50" fmla="*/ 128 w 1254"/>
                <a:gd name="T51" fmla="*/ 33 h 415"/>
                <a:gd name="T52" fmla="*/ 126 w 1254"/>
                <a:gd name="T53" fmla="*/ 35 h 415"/>
                <a:gd name="T54" fmla="*/ 124 w 1254"/>
                <a:gd name="T55" fmla="*/ 37 h 415"/>
                <a:gd name="T56" fmla="*/ 121 w 1254"/>
                <a:gd name="T57" fmla="*/ 39 h 415"/>
                <a:gd name="T58" fmla="*/ 118 w 1254"/>
                <a:gd name="T59" fmla="*/ 41 h 415"/>
                <a:gd name="T60" fmla="*/ 116 w 1254"/>
                <a:gd name="T61" fmla="*/ 43 h 415"/>
                <a:gd name="T62" fmla="*/ 113 w 1254"/>
                <a:gd name="T63" fmla="*/ 44 h 415"/>
                <a:gd name="T64" fmla="*/ 110 w 1254"/>
                <a:gd name="T65" fmla="*/ 46 h 415"/>
                <a:gd name="T66" fmla="*/ 108 w 1254"/>
                <a:gd name="T67" fmla="*/ 47 h 415"/>
                <a:gd name="T68" fmla="*/ 0 w 1254"/>
                <a:gd name="T69" fmla="*/ 14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6" name="Freeform 65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5 w 447"/>
                <a:gd name="T1" fmla="*/ 22 h 198"/>
                <a:gd name="T2" fmla="*/ 49 w 447"/>
                <a:gd name="T3" fmla="*/ 9 h 198"/>
                <a:gd name="T4" fmla="*/ 22 w 447"/>
                <a:gd name="T5" fmla="*/ 0 h 198"/>
                <a:gd name="T6" fmla="*/ 1 w 447"/>
                <a:gd name="T7" fmla="*/ 2 h 198"/>
                <a:gd name="T8" fmla="*/ 0 w 447"/>
                <a:gd name="T9" fmla="*/ 21 h 198"/>
                <a:gd name="T10" fmla="*/ 5 w 447"/>
                <a:gd name="T11" fmla="*/ 2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7" name="Freeform 65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7 w 238"/>
                <a:gd name="T1" fmla="*/ 2 h 947"/>
                <a:gd name="T2" fmla="*/ 27 w 238"/>
                <a:gd name="T3" fmla="*/ 2 h 947"/>
                <a:gd name="T4" fmla="*/ 26 w 238"/>
                <a:gd name="T5" fmla="*/ 2 h 947"/>
                <a:gd name="T6" fmla="*/ 26 w 238"/>
                <a:gd name="T7" fmla="*/ 2 h 947"/>
                <a:gd name="T8" fmla="*/ 25 w 238"/>
                <a:gd name="T9" fmla="*/ 2 h 947"/>
                <a:gd name="T10" fmla="*/ 23 w 238"/>
                <a:gd name="T11" fmla="*/ 1 h 947"/>
                <a:gd name="T12" fmla="*/ 22 w 238"/>
                <a:gd name="T13" fmla="*/ 1 h 947"/>
                <a:gd name="T14" fmla="*/ 20 w 238"/>
                <a:gd name="T15" fmla="*/ 0 h 947"/>
                <a:gd name="T16" fmla="*/ 19 w 238"/>
                <a:gd name="T17" fmla="*/ 0 h 947"/>
                <a:gd name="T18" fmla="*/ 17 w 238"/>
                <a:gd name="T19" fmla="*/ 0 h 947"/>
                <a:gd name="T20" fmla="*/ 14 w 238"/>
                <a:gd name="T21" fmla="*/ 0 h 947"/>
                <a:gd name="T22" fmla="*/ 12 w 238"/>
                <a:gd name="T23" fmla="*/ 0 h 947"/>
                <a:gd name="T24" fmla="*/ 10 w 238"/>
                <a:gd name="T25" fmla="*/ 1 h 947"/>
                <a:gd name="T26" fmla="*/ 7 w 238"/>
                <a:gd name="T27" fmla="*/ 1 h 947"/>
                <a:gd name="T28" fmla="*/ 5 w 238"/>
                <a:gd name="T29" fmla="*/ 2 h 947"/>
                <a:gd name="T30" fmla="*/ 2 w 238"/>
                <a:gd name="T31" fmla="*/ 3 h 947"/>
                <a:gd name="T32" fmla="*/ 0 w 238"/>
                <a:gd name="T33" fmla="*/ 5 h 947"/>
                <a:gd name="T34" fmla="*/ 0 w 238"/>
                <a:gd name="T35" fmla="*/ 105 h 947"/>
                <a:gd name="T36" fmla="*/ 0 w 238"/>
                <a:gd name="T37" fmla="*/ 105 h 947"/>
                <a:gd name="T38" fmla="*/ 1 w 238"/>
                <a:gd name="T39" fmla="*/ 105 h 947"/>
                <a:gd name="T40" fmla="*/ 1 w 238"/>
                <a:gd name="T41" fmla="*/ 105 h 947"/>
                <a:gd name="T42" fmla="*/ 2 w 238"/>
                <a:gd name="T43" fmla="*/ 105 h 947"/>
                <a:gd name="T44" fmla="*/ 4 w 238"/>
                <a:gd name="T45" fmla="*/ 105 h 947"/>
                <a:gd name="T46" fmla="*/ 5 w 238"/>
                <a:gd name="T47" fmla="*/ 104 h 947"/>
                <a:gd name="T48" fmla="*/ 7 w 238"/>
                <a:gd name="T49" fmla="*/ 104 h 947"/>
                <a:gd name="T50" fmla="*/ 9 w 238"/>
                <a:gd name="T51" fmla="*/ 104 h 947"/>
                <a:gd name="T52" fmla="*/ 11 w 238"/>
                <a:gd name="T53" fmla="*/ 103 h 947"/>
                <a:gd name="T54" fmla="*/ 13 w 238"/>
                <a:gd name="T55" fmla="*/ 102 h 947"/>
                <a:gd name="T56" fmla="*/ 15 w 238"/>
                <a:gd name="T57" fmla="*/ 101 h 947"/>
                <a:gd name="T58" fmla="*/ 18 w 238"/>
                <a:gd name="T59" fmla="*/ 100 h 947"/>
                <a:gd name="T60" fmla="*/ 20 w 238"/>
                <a:gd name="T61" fmla="*/ 99 h 947"/>
                <a:gd name="T62" fmla="*/ 22 w 238"/>
                <a:gd name="T63" fmla="*/ 98 h 947"/>
                <a:gd name="T64" fmla="*/ 25 w 238"/>
                <a:gd name="T65" fmla="*/ 97 h 947"/>
                <a:gd name="T66" fmla="*/ 27 w 238"/>
                <a:gd name="T67" fmla="*/ 95 h 947"/>
                <a:gd name="T68" fmla="*/ 27 w 238"/>
                <a:gd name="T69" fmla="*/ 2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8" name="Freeform 65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3 w 203"/>
                <a:gd name="T1" fmla="*/ 2 h 799"/>
                <a:gd name="T2" fmla="*/ 23 w 203"/>
                <a:gd name="T3" fmla="*/ 2 h 799"/>
                <a:gd name="T4" fmla="*/ 23 w 203"/>
                <a:gd name="T5" fmla="*/ 2 h 799"/>
                <a:gd name="T6" fmla="*/ 22 w 203"/>
                <a:gd name="T7" fmla="*/ 2 h 799"/>
                <a:gd name="T8" fmla="*/ 21 w 203"/>
                <a:gd name="T9" fmla="*/ 1 h 799"/>
                <a:gd name="T10" fmla="*/ 20 w 203"/>
                <a:gd name="T11" fmla="*/ 1 h 799"/>
                <a:gd name="T12" fmla="*/ 19 w 203"/>
                <a:gd name="T13" fmla="*/ 1 h 799"/>
                <a:gd name="T14" fmla="*/ 17 w 203"/>
                <a:gd name="T15" fmla="*/ 0 h 799"/>
                <a:gd name="T16" fmla="*/ 16 w 203"/>
                <a:gd name="T17" fmla="*/ 0 h 799"/>
                <a:gd name="T18" fmla="*/ 14 w 203"/>
                <a:gd name="T19" fmla="*/ 0 h 799"/>
                <a:gd name="T20" fmla="*/ 12 w 203"/>
                <a:gd name="T21" fmla="*/ 0 h 799"/>
                <a:gd name="T22" fmla="*/ 10 w 203"/>
                <a:gd name="T23" fmla="*/ 0 h 799"/>
                <a:gd name="T24" fmla="*/ 8 w 203"/>
                <a:gd name="T25" fmla="*/ 0 h 799"/>
                <a:gd name="T26" fmla="*/ 6 w 203"/>
                <a:gd name="T27" fmla="*/ 1 h 799"/>
                <a:gd name="T28" fmla="*/ 4 w 203"/>
                <a:gd name="T29" fmla="*/ 2 h 799"/>
                <a:gd name="T30" fmla="*/ 2 w 203"/>
                <a:gd name="T31" fmla="*/ 3 h 799"/>
                <a:gd name="T32" fmla="*/ 0 w 203"/>
                <a:gd name="T33" fmla="*/ 4 h 799"/>
                <a:gd name="T34" fmla="*/ 0 w 203"/>
                <a:gd name="T35" fmla="*/ 89 h 799"/>
                <a:gd name="T36" fmla="*/ 0 w 203"/>
                <a:gd name="T37" fmla="*/ 89 h 799"/>
                <a:gd name="T38" fmla="*/ 1 w 203"/>
                <a:gd name="T39" fmla="*/ 89 h 799"/>
                <a:gd name="T40" fmla="*/ 1 w 203"/>
                <a:gd name="T41" fmla="*/ 89 h 799"/>
                <a:gd name="T42" fmla="*/ 2 w 203"/>
                <a:gd name="T43" fmla="*/ 89 h 799"/>
                <a:gd name="T44" fmla="*/ 3 w 203"/>
                <a:gd name="T45" fmla="*/ 89 h 799"/>
                <a:gd name="T46" fmla="*/ 5 w 203"/>
                <a:gd name="T47" fmla="*/ 88 h 799"/>
                <a:gd name="T48" fmla="*/ 6 w 203"/>
                <a:gd name="T49" fmla="*/ 88 h 799"/>
                <a:gd name="T50" fmla="*/ 8 w 203"/>
                <a:gd name="T51" fmla="*/ 88 h 799"/>
                <a:gd name="T52" fmla="*/ 9 w 203"/>
                <a:gd name="T53" fmla="*/ 87 h 799"/>
                <a:gd name="T54" fmla="*/ 11 w 203"/>
                <a:gd name="T55" fmla="*/ 87 h 799"/>
                <a:gd name="T56" fmla="*/ 13 w 203"/>
                <a:gd name="T57" fmla="*/ 86 h 799"/>
                <a:gd name="T58" fmla="*/ 15 w 203"/>
                <a:gd name="T59" fmla="*/ 85 h 799"/>
                <a:gd name="T60" fmla="*/ 17 w 203"/>
                <a:gd name="T61" fmla="*/ 84 h 799"/>
                <a:gd name="T62" fmla="*/ 19 w 203"/>
                <a:gd name="T63" fmla="*/ 83 h 799"/>
                <a:gd name="T64" fmla="*/ 21 w 203"/>
                <a:gd name="T65" fmla="*/ 82 h 799"/>
                <a:gd name="T66" fmla="*/ 23 w 203"/>
                <a:gd name="T67" fmla="*/ 80 h 799"/>
                <a:gd name="T68" fmla="*/ 23 w 203"/>
                <a:gd name="T69" fmla="*/ 2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9" name="Freeform 65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9 w 171"/>
                <a:gd name="T1" fmla="*/ 2 h 650"/>
                <a:gd name="T2" fmla="*/ 19 w 171"/>
                <a:gd name="T3" fmla="*/ 2 h 650"/>
                <a:gd name="T4" fmla="*/ 19 w 171"/>
                <a:gd name="T5" fmla="*/ 1 h 650"/>
                <a:gd name="T6" fmla="*/ 18 w 171"/>
                <a:gd name="T7" fmla="*/ 1 h 650"/>
                <a:gd name="T8" fmla="*/ 17 w 171"/>
                <a:gd name="T9" fmla="*/ 1 h 650"/>
                <a:gd name="T10" fmla="*/ 17 w 171"/>
                <a:gd name="T11" fmla="*/ 1 h 650"/>
                <a:gd name="T12" fmla="*/ 15 w 171"/>
                <a:gd name="T13" fmla="*/ 0 h 650"/>
                <a:gd name="T14" fmla="*/ 14 w 171"/>
                <a:gd name="T15" fmla="*/ 0 h 650"/>
                <a:gd name="T16" fmla="*/ 13 w 171"/>
                <a:gd name="T17" fmla="*/ 0 h 650"/>
                <a:gd name="T18" fmla="*/ 12 w 171"/>
                <a:gd name="T19" fmla="*/ 0 h 650"/>
                <a:gd name="T20" fmla="*/ 10 w 171"/>
                <a:gd name="T21" fmla="*/ 0 h 650"/>
                <a:gd name="T22" fmla="*/ 9 w 171"/>
                <a:gd name="T23" fmla="*/ 0 h 650"/>
                <a:gd name="T24" fmla="*/ 7 w 171"/>
                <a:gd name="T25" fmla="*/ 0 h 650"/>
                <a:gd name="T26" fmla="*/ 5 w 171"/>
                <a:gd name="T27" fmla="*/ 1 h 650"/>
                <a:gd name="T28" fmla="*/ 3 w 171"/>
                <a:gd name="T29" fmla="*/ 1 h 650"/>
                <a:gd name="T30" fmla="*/ 2 w 171"/>
                <a:gd name="T31" fmla="*/ 2 h 650"/>
                <a:gd name="T32" fmla="*/ 0 w 171"/>
                <a:gd name="T33" fmla="*/ 4 h 650"/>
                <a:gd name="T34" fmla="*/ 0 w 171"/>
                <a:gd name="T35" fmla="*/ 72 h 650"/>
                <a:gd name="T36" fmla="*/ 0 w 171"/>
                <a:gd name="T37" fmla="*/ 72 h 650"/>
                <a:gd name="T38" fmla="*/ 0 w 171"/>
                <a:gd name="T39" fmla="*/ 72 h 650"/>
                <a:gd name="T40" fmla="*/ 1 w 171"/>
                <a:gd name="T41" fmla="*/ 72 h 650"/>
                <a:gd name="T42" fmla="*/ 2 w 171"/>
                <a:gd name="T43" fmla="*/ 72 h 650"/>
                <a:gd name="T44" fmla="*/ 3 w 171"/>
                <a:gd name="T45" fmla="*/ 72 h 650"/>
                <a:gd name="T46" fmla="*/ 4 w 171"/>
                <a:gd name="T47" fmla="*/ 71 h 650"/>
                <a:gd name="T48" fmla="*/ 5 w 171"/>
                <a:gd name="T49" fmla="*/ 71 h 650"/>
                <a:gd name="T50" fmla="*/ 6 w 171"/>
                <a:gd name="T51" fmla="*/ 71 h 650"/>
                <a:gd name="T52" fmla="*/ 8 w 171"/>
                <a:gd name="T53" fmla="*/ 70 h 650"/>
                <a:gd name="T54" fmla="*/ 9 w 171"/>
                <a:gd name="T55" fmla="*/ 70 h 650"/>
                <a:gd name="T56" fmla="*/ 11 w 171"/>
                <a:gd name="T57" fmla="*/ 69 h 650"/>
                <a:gd name="T58" fmla="*/ 12 w 171"/>
                <a:gd name="T59" fmla="*/ 69 h 650"/>
                <a:gd name="T60" fmla="*/ 14 w 171"/>
                <a:gd name="T61" fmla="*/ 68 h 650"/>
                <a:gd name="T62" fmla="*/ 16 w 171"/>
                <a:gd name="T63" fmla="*/ 67 h 650"/>
                <a:gd name="T64" fmla="*/ 17 w 171"/>
                <a:gd name="T65" fmla="*/ 66 h 650"/>
                <a:gd name="T66" fmla="*/ 19 w 171"/>
                <a:gd name="T67" fmla="*/ 65 h 650"/>
                <a:gd name="T68" fmla="*/ 19 w 171"/>
                <a:gd name="T69" fmla="*/ 2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0" name="Freeform 65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5 w 138"/>
                <a:gd name="T1" fmla="*/ 2 h 502"/>
                <a:gd name="T2" fmla="*/ 15 w 138"/>
                <a:gd name="T3" fmla="*/ 1 h 502"/>
                <a:gd name="T4" fmla="*/ 14 w 138"/>
                <a:gd name="T5" fmla="*/ 1 h 502"/>
                <a:gd name="T6" fmla="*/ 12 w 138"/>
                <a:gd name="T7" fmla="*/ 0 h 502"/>
                <a:gd name="T8" fmla="*/ 10 w 138"/>
                <a:gd name="T9" fmla="*/ 0 h 502"/>
                <a:gd name="T10" fmla="*/ 8 w 138"/>
                <a:gd name="T11" fmla="*/ 0 h 502"/>
                <a:gd name="T12" fmla="*/ 6 w 138"/>
                <a:gd name="T13" fmla="*/ 0 h 502"/>
                <a:gd name="T14" fmla="*/ 3 w 138"/>
                <a:gd name="T15" fmla="*/ 1 h 502"/>
                <a:gd name="T16" fmla="*/ 0 w 138"/>
                <a:gd name="T17" fmla="*/ 3 h 502"/>
                <a:gd name="T18" fmla="*/ 0 w 138"/>
                <a:gd name="T19" fmla="*/ 56 h 502"/>
                <a:gd name="T20" fmla="*/ 0 w 138"/>
                <a:gd name="T21" fmla="*/ 56 h 502"/>
                <a:gd name="T22" fmla="*/ 1 w 138"/>
                <a:gd name="T23" fmla="*/ 56 h 502"/>
                <a:gd name="T24" fmla="*/ 3 w 138"/>
                <a:gd name="T25" fmla="*/ 56 h 502"/>
                <a:gd name="T26" fmla="*/ 5 w 138"/>
                <a:gd name="T27" fmla="*/ 55 h 502"/>
                <a:gd name="T28" fmla="*/ 7 w 138"/>
                <a:gd name="T29" fmla="*/ 54 h 502"/>
                <a:gd name="T30" fmla="*/ 10 w 138"/>
                <a:gd name="T31" fmla="*/ 53 h 502"/>
                <a:gd name="T32" fmla="*/ 12 w 138"/>
                <a:gd name="T33" fmla="*/ 52 h 502"/>
                <a:gd name="T34" fmla="*/ 15 w 138"/>
                <a:gd name="T35" fmla="*/ 50 h 502"/>
                <a:gd name="T36" fmla="*/ 15 w 138"/>
                <a:gd name="T37" fmla="*/ 2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1" name="Freeform 65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2 w 104"/>
                <a:gd name="T1" fmla="*/ 1 h 353"/>
                <a:gd name="T2" fmla="*/ 12 w 104"/>
                <a:gd name="T3" fmla="*/ 1 h 353"/>
                <a:gd name="T4" fmla="*/ 11 w 104"/>
                <a:gd name="T5" fmla="*/ 1 h 353"/>
                <a:gd name="T6" fmla="*/ 10 w 104"/>
                <a:gd name="T7" fmla="*/ 0 h 353"/>
                <a:gd name="T8" fmla="*/ 8 w 104"/>
                <a:gd name="T9" fmla="*/ 0 h 353"/>
                <a:gd name="T10" fmla="*/ 6 w 104"/>
                <a:gd name="T11" fmla="*/ 0 h 353"/>
                <a:gd name="T12" fmla="*/ 4 w 104"/>
                <a:gd name="T13" fmla="*/ 0 h 353"/>
                <a:gd name="T14" fmla="*/ 2 w 104"/>
                <a:gd name="T15" fmla="*/ 1 h 353"/>
                <a:gd name="T16" fmla="*/ 0 w 104"/>
                <a:gd name="T17" fmla="*/ 2 h 353"/>
                <a:gd name="T18" fmla="*/ 0 w 104"/>
                <a:gd name="T19" fmla="*/ 40 h 353"/>
                <a:gd name="T20" fmla="*/ 0 w 104"/>
                <a:gd name="T21" fmla="*/ 40 h 353"/>
                <a:gd name="T22" fmla="*/ 1 w 104"/>
                <a:gd name="T23" fmla="*/ 40 h 353"/>
                <a:gd name="T24" fmla="*/ 2 w 104"/>
                <a:gd name="T25" fmla="*/ 40 h 353"/>
                <a:gd name="T26" fmla="*/ 4 w 104"/>
                <a:gd name="T27" fmla="*/ 39 h 353"/>
                <a:gd name="T28" fmla="*/ 6 w 104"/>
                <a:gd name="T29" fmla="*/ 39 h 353"/>
                <a:gd name="T30" fmla="*/ 8 w 104"/>
                <a:gd name="T31" fmla="*/ 38 h 353"/>
                <a:gd name="T32" fmla="*/ 10 w 104"/>
                <a:gd name="T33" fmla="*/ 37 h 353"/>
                <a:gd name="T34" fmla="*/ 12 w 104"/>
                <a:gd name="T35" fmla="*/ 35 h 353"/>
                <a:gd name="T36" fmla="*/ 12 w 104"/>
                <a:gd name="T37" fmla="*/ 1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2" name="Freeform 65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8 w 72"/>
                <a:gd name="T1" fmla="*/ 1 h 204"/>
                <a:gd name="T2" fmla="*/ 8 w 72"/>
                <a:gd name="T3" fmla="*/ 1 h 204"/>
                <a:gd name="T4" fmla="*/ 7 w 72"/>
                <a:gd name="T5" fmla="*/ 0 h 204"/>
                <a:gd name="T6" fmla="*/ 6 w 72"/>
                <a:gd name="T7" fmla="*/ 0 h 204"/>
                <a:gd name="T8" fmla="*/ 5 w 72"/>
                <a:gd name="T9" fmla="*/ 0 h 204"/>
                <a:gd name="T10" fmla="*/ 4 w 72"/>
                <a:gd name="T11" fmla="*/ 0 h 204"/>
                <a:gd name="T12" fmla="*/ 3 w 72"/>
                <a:gd name="T13" fmla="*/ 0 h 204"/>
                <a:gd name="T14" fmla="*/ 1 w 72"/>
                <a:gd name="T15" fmla="*/ 1 h 204"/>
                <a:gd name="T16" fmla="*/ 0 w 72"/>
                <a:gd name="T17" fmla="*/ 1 h 204"/>
                <a:gd name="T18" fmla="*/ 0 w 72"/>
                <a:gd name="T19" fmla="*/ 23 h 204"/>
                <a:gd name="T20" fmla="*/ 0 w 72"/>
                <a:gd name="T21" fmla="*/ 23 h 204"/>
                <a:gd name="T22" fmla="*/ 1 w 72"/>
                <a:gd name="T23" fmla="*/ 23 h 204"/>
                <a:gd name="T24" fmla="*/ 2 w 72"/>
                <a:gd name="T25" fmla="*/ 23 h 204"/>
                <a:gd name="T26" fmla="*/ 3 w 72"/>
                <a:gd name="T27" fmla="*/ 23 h 204"/>
                <a:gd name="T28" fmla="*/ 4 w 72"/>
                <a:gd name="T29" fmla="*/ 22 h 204"/>
                <a:gd name="T30" fmla="*/ 5 w 72"/>
                <a:gd name="T31" fmla="*/ 22 h 204"/>
                <a:gd name="T32" fmla="*/ 7 w 72"/>
                <a:gd name="T33" fmla="*/ 21 h 204"/>
                <a:gd name="T34" fmla="*/ 8 w 72"/>
                <a:gd name="T35" fmla="*/ 20 h 204"/>
                <a:gd name="T36" fmla="*/ 8 w 72"/>
                <a:gd name="T37" fmla="*/ 1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3" name="Freeform 65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6 w 104"/>
                <a:gd name="T1" fmla="*/ 11 h 104"/>
                <a:gd name="T2" fmla="*/ 7 w 104"/>
                <a:gd name="T3" fmla="*/ 11 h 104"/>
                <a:gd name="T4" fmla="*/ 8 w 104"/>
                <a:gd name="T5" fmla="*/ 11 h 104"/>
                <a:gd name="T6" fmla="*/ 9 w 104"/>
                <a:gd name="T7" fmla="*/ 10 h 104"/>
                <a:gd name="T8" fmla="*/ 10 w 104"/>
                <a:gd name="T9" fmla="*/ 9 h 104"/>
                <a:gd name="T10" fmla="*/ 11 w 104"/>
                <a:gd name="T11" fmla="*/ 9 h 104"/>
                <a:gd name="T12" fmla="*/ 12 w 104"/>
                <a:gd name="T13" fmla="*/ 8 h 104"/>
                <a:gd name="T14" fmla="*/ 12 w 104"/>
                <a:gd name="T15" fmla="*/ 7 h 104"/>
                <a:gd name="T16" fmla="*/ 12 w 104"/>
                <a:gd name="T17" fmla="*/ 6 h 104"/>
                <a:gd name="T18" fmla="*/ 12 w 104"/>
                <a:gd name="T19" fmla="*/ 4 h 104"/>
                <a:gd name="T20" fmla="*/ 12 w 104"/>
                <a:gd name="T21" fmla="*/ 3 h 104"/>
                <a:gd name="T22" fmla="*/ 11 w 104"/>
                <a:gd name="T23" fmla="*/ 2 h 104"/>
                <a:gd name="T24" fmla="*/ 10 w 104"/>
                <a:gd name="T25" fmla="*/ 2 h 104"/>
                <a:gd name="T26" fmla="*/ 9 w 104"/>
                <a:gd name="T27" fmla="*/ 1 h 104"/>
                <a:gd name="T28" fmla="*/ 8 w 104"/>
                <a:gd name="T29" fmla="*/ 0 h 104"/>
                <a:gd name="T30" fmla="*/ 7 w 104"/>
                <a:gd name="T31" fmla="*/ 0 h 104"/>
                <a:gd name="T32" fmla="*/ 6 w 104"/>
                <a:gd name="T33" fmla="*/ 0 h 104"/>
                <a:gd name="T34" fmla="*/ 5 w 104"/>
                <a:gd name="T35" fmla="*/ 0 h 104"/>
                <a:gd name="T36" fmla="*/ 4 w 104"/>
                <a:gd name="T37" fmla="*/ 0 h 104"/>
                <a:gd name="T38" fmla="*/ 3 w 104"/>
                <a:gd name="T39" fmla="*/ 1 h 104"/>
                <a:gd name="T40" fmla="*/ 2 w 104"/>
                <a:gd name="T41" fmla="*/ 2 h 104"/>
                <a:gd name="T42" fmla="*/ 1 w 104"/>
                <a:gd name="T43" fmla="*/ 2 h 104"/>
                <a:gd name="T44" fmla="*/ 0 w 104"/>
                <a:gd name="T45" fmla="*/ 3 h 104"/>
                <a:gd name="T46" fmla="*/ 0 w 104"/>
                <a:gd name="T47" fmla="*/ 4 h 104"/>
                <a:gd name="T48" fmla="*/ 0 w 104"/>
                <a:gd name="T49" fmla="*/ 6 h 104"/>
                <a:gd name="T50" fmla="*/ 0 w 104"/>
                <a:gd name="T51" fmla="*/ 7 h 104"/>
                <a:gd name="T52" fmla="*/ 0 w 104"/>
                <a:gd name="T53" fmla="*/ 8 h 104"/>
                <a:gd name="T54" fmla="*/ 1 w 104"/>
                <a:gd name="T55" fmla="*/ 9 h 104"/>
                <a:gd name="T56" fmla="*/ 2 w 104"/>
                <a:gd name="T57" fmla="*/ 9 h 104"/>
                <a:gd name="T58" fmla="*/ 3 w 104"/>
                <a:gd name="T59" fmla="*/ 10 h 104"/>
                <a:gd name="T60" fmla="*/ 4 w 104"/>
                <a:gd name="T61" fmla="*/ 11 h 104"/>
                <a:gd name="T62" fmla="*/ 5 w 104"/>
                <a:gd name="T63" fmla="*/ 11 h 104"/>
                <a:gd name="T64" fmla="*/ 6 w 104"/>
                <a:gd name="T65" fmla="*/ 1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4" name="Freeform 65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5 w 52"/>
                <a:gd name="T5" fmla="*/ 5 h 52"/>
                <a:gd name="T6" fmla="*/ 6 w 52"/>
                <a:gd name="T7" fmla="*/ 4 h 52"/>
                <a:gd name="T8" fmla="*/ 6 w 52"/>
                <a:gd name="T9" fmla="*/ 3 h 52"/>
                <a:gd name="T10" fmla="*/ 6 w 52"/>
                <a:gd name="T11" fmla="*/ 2 h 52"/>
                <a:gd name="T12" fmla="*/ 5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5" name="Freeform 66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4 w 52"/>
                <a:gd name="T5" fmla="*/ 5 h 52"/>
                <a:gd name="T6" fmla="*/ 5 w 52"/>
                <a:gd name="T7" fmla="*/ 4 h 52"/>
                <a:gd name="T8" fmla="*/ 5 w 52"/>
                <a:gd name="T9" fmla="*/ 3 h 52"/>
                <a:gd name="T10" fmla="*/ 5 w 52"/>
                <a:gd name="T11" fmla="*/ 2 h 52"/>
                <a:gd name="T12" fmla="*/ 4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6" name="Freeform 66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5 w 148"/>
                <a:gd name="T1" fmla="*/ 2 h 712"/>
                <a:gd name="T2" fmla="*/ 5 w 148"/>
                <a:gd name="T3" fmla="*/ 3 h 712"/>
                <a:gd name="T4" fmla="*/ 3 w 148"/>
                <a:gd name="T5" fmla="*/ 8 h 712"/>
                <a:gd name="T6" fmla="*/ 2 w 148"/>
                <a:gd name="T7" fmla="*/ 15 h 712"/>
                <a:gd name="T8" fmla="*/ 1 w 148"/>
                <a:gd name="T9" fmla="*/ 24 h 712"/>
                <a:gd name="T10" fmla="*/ 0 w 148"/>
                <a:gd name="T11" fmla="*/ 35 h 712"/>
                <a:gd name="T12" fmla="*/ 0 w 148"/>
                <a:gd name="T13" fmla="*/ 49 h 712"/>
                <a:gd name="T14" fmla="*/ 1 w 148"/>
                <a:gd name="T15" fmla="*/ 63 h 712"/>
                <a:gd name="T16" fmla="*/ 4 w 148"/>
                <a:gd name="T17" fmla="*/ 79 h 712"/>
                <a:gd name="T18" fmla="*/ 15 w 148"/>
                <a:gd name="T19" fmla="*/ 78 h 712"/>
                <a:gd name="T20" fmla="*/ 15 w 148"/>
                <a:gd name="T21" fmla="*/ 76 h 712"/>
                <a:gd name="T22" fmla="*/ 14 w 148"/>
                <a:gd name="T23" fmla="*/ 70 h 712"/>
                <a:gd name="T24" fmla="*/ 13 w 148"/>
                <a:gd name="T25" fmla="*/ 60 h 712"/>
                <a:gd name="T26" fmla="*/ 11 w 148"/>
                <a:gd name="T27" fmla="*/ 49 h 712"/>
                <a:gd name="T28" fmla="*/ 11 w 148"/>
                <a:gd name="T29" fmla="*/ 36 h 712"/>
                <a:gd name="T30" fmla="*/ 11 w 148"/>
                <a:gd name="T31" fmla="*/ 23 h 712"/>
                <a:gd name="T32" fmla="*/ 13 w 148"/>
                <a:gd name="T33" fmla="*/ 11 h 712"/>
                <a:gd name="T34" fmla="*/ 16 w 148"/>
                <a:gd name="T35" fmla="*/ 1 h 712"/>
                <a:gd name="T36" fmla="*/ 16 w 148"/>
                <a:gd name="T37" fmla="*/ 1 h 712"/>
                <a:gd name="T38" fmla="*/ 16 w 148"/>
                <a:gd name="T39" fmla="*/ 1 h 712"/>
                <a:gd name="T40" fmla="*/ 16 w 148"/>
                <a:gd name="T41" fmla="*/ 0 h 712"/>
                <a:gd name="T42" fmla="*/ 15 w 148"/>
                <a:gd name="T43" fmla="*/ 0 h 712"/>
                <a:gd name="T44" fmla="*/ 14 w 148"/>
                <a:gd name="T45" fmla="*/ 0 h 712"/>
                <a:gd name="T46" fmla="*/ 12 w 148"/>
                <a:gd name="T47" fmla="*/ 0 h 712"/>
                <a:gd name="T48" fmla="*/ 9 w 148"/>
                <a:gd name="T49" fmla="*/ 1 h 712"/>
                <a:gd name="T50" fmla="*/ 5 w 148"/>
                <a:gd name="T51" fmla="*/ 2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7" name="Freeform 66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3 w 201"/>
                <a:gd name="T1" fmla="*/ 1 h 795"/>
                <a:gd name="T2" fmla="*/ 22 w 201"/>
                <a:gd name="T3" fmla="*/ 1 h 795"/>
                <a:gd name="T4" fmla="*/ 21 w 201"/>
                <a:gd name="T5" fmla="*/ 3 h 795"/>
                <a:gd name="T6" fmla="*/ 19 w 201"/>
                <a:gd name="T7" fmla="*/ 8 h 795"/>
                <a:gd name="T8" fmla="*/ 17 w 201"/>
                <a:gd name="T9" fmla="*/ 15 h 795"/>
                <a:gd name="T10" fmla="*/ 15 w 201"/>
                <a:gd name="T11" fmla="*/ 27 h 795"/>
                <a:gd name="T12" fmla="*/ 15 w 201"/>
                <a:gd name="T13" fmla="*/ 42 h 795"/>
                <a:gd name="T14" fmla="*/ 15 w 201"/>
                <a:gd name="T15" fmla="*/ 62 h 795"/>
                <a:gd name="T16" fmla="*/ 17 w 201"/>
                <a:gd name="T17" fmla="*/ 88 h 795"/>
                <a:gd name="T18" fmla="*/ 4 w 201"/>
                <a:gd name="T19" fmla="*/ 88 h 795"/>
                <a:gd name="T20" fmla="*/ 4 w 201"/>
                <a:gd name="T21" fmla="*/ 85 h 795"/>
                <a:gd name="T22" fmla="*/ 3 w 201"/>
                <a:gd name="T23" fmla="*/ 78 h 795"/>
                <a:gd name="T24" fmla="*/ 1 w 201"/>
                <a:gd name="T25" fmla="*/ 68 h 795"/>
                <a:gd name="T26" fmla="*/ 0 w 201"/>
                <a:gd name="T27" fmla="*/ 55 h 795"/>
                <a:gd name="T28" fmla="*/ 0 w 201"/>
                <a:gd name="T29" fmla="*/ 40 h 795"/>
                <a:gd name="T30" fmla="*/ 1 w 201"/>
                <a:gd name="T31" fmla="*/ 26 h 795"/>
                <a:gd name="T32" fmla="*/ 3 w 201"/>
                <a:gd name="T33" fmla="*/ 12 h 795"/>
                <a:gd name="T34" fmla="*/ 8 w 201"/>
                <a:gd name="T35" fmla="*/ 0 h 795"/>
                <a:gd name="T36" fmla="*/ 23 w 201"/>
                <a:gd name="T37" fmla="*/ 1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8" name="Freeform 66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5 w 129"/>
                <a:gd name="T1" fmla="*/ 1 h 622"/>
                <a:gd name="T2" fmla="*/ 4 w 129"/>
                <a:gd name="T3" fmla="*/ 3 h 622"/>
                <a:gd name="T4" fmla="*/ 3 w 129"/>
                <a:gd name="T5" fmla="*/ 7 h 622"/>
                <a:gd name="T6" fmla="*/ 2 w 129"/>
                <a:gd name="T7" fmla="*/ 13 h 622"/>
                <a:gd name="T8" fmla="*/ 1 w 129"/>
                <a:gd name="T9" fmla="*/ 21 h 622"/>
                <a:gd name="T10" fmla="*/ 0 w 129"/>
                <a:gd name="T11" fmla="*/ 31 h 622"/>
                <a:gd name="T12" fmla="*/ 0 w 129"/>
                <a:gd name="T13" fmla="*/ 42 h 622"/>
                <a:gd name="T14" fmla="*/ 1 w 129"/>
                <a:gd name="T15" fmla="*/ 55 h 622"/>
                <a:gd name="T16" fmla="*/ 4 w 129"/>
                <a:gd name="T17" fmla="*/ 69 h 622"/>
                <a:gd name="T18" fmla="*/ 14 w 129"/>
                <a:gd name="T19" fmla="*/ 68 h 622"/>
                <a:gd name="T20" fmla="*/ 14 w 129"/>
                <a:gd name="T21" fmla="*/ 66 h 622"/>
                <a:gd name="T22" fmla="*/ 13 w 129"/>
                <a:gd name="T23" fmla="*/ 61 h 622"/>
                <a:gd name="T24" fmla="*/ 12 w 129"/>
                <a:gd name="T25" fmla="*/ 52 h 622"/>
                <a:gd name="T26" fmla="*/ 11 w 129"/>
                <a:gd name="T27" fmla="*/ 42 h 622"/>
                <a:gd name="T28" fmla="*/ 10 w 129"/>
                <a:gd name="T29" fmla="*/ 31 h 622"/>
                <a:gd name="T30" fmla="*/ 10 w 129"/>
                <a:gd name="T31" fmla="*/ 20 h 622"/>
                <a:gd name="T32" fmla="*/ 12 w 129"/>
                <a:gd name="T33" fmla="*/ 10 h 622"/>
                <a:gd name="T34" fmla="*/ 15 w 129"/>
                <a:gd name="T35" fmla="*/ 1 h 622"/>
                <a:gd name="T36" fmla="*/ 15 w 129"/>
                <a:gd name="T37" fmla="*/ 1 h 622"/>
                <a:gd name="T38" fmla="*/ 15 w 129"/>
                <a:gd name="T39" fmla="*/ 0 h 622"/>
                <a:gd name="T40" fmla="*/ 15 w 129"/>
                <a:gd name="T41" fmla="*/ 0 h 622"/>
                <a:gd name="T42" fmla="*/ 14 w 129"/>
                <a:gd name="T43" fmla="*/ 0 h 622"/>
                <a:gd name="T44" fmla="*/ 13 w 129"/>
                <a:gd name="T45" fmla="*/ 0 h 622"/>
                <a:gd name="T46" fmla="*/ 11 w 129"/>
                <a:gd name="T47" fmla="*/ 0 h 622"/>
                <a:gd name="T48" fmla="*/ 8 w 129"/>
                <a:gd name="T49" fmla="*/ 1 h 622"/>
                <a:gd name="T50" fmla="*/ 5 w 129"/>
                <a:gd name="T51" fmla="*/ 1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9" name="Freeform 66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4 w 110"/>
                <a:gd name="T1" fmla="*/ 1 h 531"/>
                <a:gd name="T2" fmla="*/ 3 w 110"/>
                <a:gd name="T3" fmla="*/ 2 h 531"/>
                <a:gd name="T4" fmla="*/ 3 w 110"/>
                <a:gd name="T5" fmla="*/ 6 h 531"/>
                <a:gd name="T6" fmla="*/ 2 w 110"/>
                <a:gd name="T7" fmla="*/ 11 h 531"/>
                <a:gd name="T8" fmla="*/ 1 w 110"/>
                <a:gd name="T9" fmla="*/ 18 h 531"/>
                <a:gd name="T10" fmla="*/ 0 w 110"/>
                <a:gd name="T11" fmla="*/ 26 h 531"/>
                <a:gd name="T12" fmla="*/ 0 w 110"/>
                <a:gd name="T13" fmla="*/ 36 h 531"/>
                <a:gd name="T14" fmla="*/ 1 w 110"/>
                <a:gd name="T15" fmla="*/ 47 h 531"/>
                <a:gd name="T16" fmla="*/ 3 w 110"/>
                <a:gd name="T17" fmla="*/ 59 h 531"/>
                <a:gd name="T18" fmla="*/ 12 w 110"/>
                <a:gd name="T19" fmla="*/ 58 h 531"/>
                <a:gd name="T20" fmla="*/ 11 w 110"/>
                <a:gd name="T21" fmla="*/ 57 h 531"/>
                <a:gd name="T22" fmla="*/ 10 w 110"/>
                <a:gd name="T23" fmla="*/ 52 h 531"/>
                <a:gd name="T24" fmla="*/ 9 w 110"/>
                <a:gd name="T25" fmla="*/ 45 h 531"/>
                <a:gd name="T26" fmla="*/ 9 w 110"/>
                <a:gd name="T27" fmla="*/ 36 h 531"/>
                <a:gd name="T28" fmla="*/ 8 w 110"/>
                <a:gd name="T29" fmla="*/ 27 h 531"/>
                <a:gd name="T30" fmla="*/ 8 w 110"/>
                <a:gd name="T31" fmla="*/ 17 h 531"/>
                <a:gd name="T32" fmla="*/ 9 w 110"/>
                <a:gd name="T33" fmla="*/ 8 h 531"/>
                <a:gd name="T34" fmla="*/ 12 w 110"/>
                <a:gd name="T35" fmla="*/ 1 h 531"/>
                <a:gd name="T36" fmla="*/ 12 w 110"/>
                <a:gd name="T37" fmla="*/ 1 h 531"/>
                <a:gd name="T38" fmla="*/ 12 w 110"/>
                <a:gd name="T39" fmla="*/ 0 h 531"/>
                <a:gd name="T40" fmla="*/ 12 w 110"/>
                <a:gd name="T41" fmla="*/ 0 h 531"/>
                <a:gd name="T42" fmla="*/ 11 w 110"/>
                <a:gd name="T43" fmla="*/ 0 h 531"/>
                <a:gd name="T44" fmla="*/ 10 w 110"/>
                <a:gd name="T45" fmla="*/ 0 h 531"/>
                <a:gd name="T46" fmla="*/ 9 w 110"/>
                <a:gd name="T47" fmla="*/ 0 h 531"/>
                <a:gd name="T48" fmla="*/ 7 w 110"/>
                <a:gd name="T49" fmla="*/ 0 h 531"/>
                <a:gd name="T50" fmla="*/ 4 w 110"/>
                <a:gd name="T51" fmla="*/ 1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0" name="Freeform 66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3 w 92"/>
                <a:gd name="T1" fmla="*/ 1 h 438"/>
                <a:gd name="T2" fmla="*/ 3 w 92"/>
                <a:gd name="T3" fmla="*/ 2 h 438"/>
                <a:gd name="T4" fmla="*/ 2 w 92"/>
                <a:gd name="T5" fmla="*/ 5 h 438"/>
                <a:gd name="T6" fmla="*/ 1 w 92"/>
                <a:gd name="T7" fmla="*/ 9 h 438"/>
                <a:gd name="T8" fmla="*/ 0 w 92"/>
                <a:gd name="T9" fmla="*/ 15 h 438"/>
                <a:gd name="T10" fmla="*/ 0 w 92"/>
                <a:gd name="T11" fmla="*/ 21 h 438"/>
                <a:gd name="T12" fmla="*/ 0 w 92"/>
                <a:gd name="T13" fmla="*/ 30 h 438"/>
                <a:gd name="T14" fmla="*/ 1 w 92"/>
                <a:gd name="T15" fmla="*/ 38 h 438"/>
                <a:gd name="T16" fmla="*/ 3 w 92"/>
                <a:gd name="T17" fmla="*/ 48 h 438"/>
                <a:gd name="T18" fmla="*/ 10 w 92"/>
                <a:gd name="T19" fmla="*/ 48 h 438"/>
                <a:gd name="T20" fmla="*/ 9 w 92"/>
                <a:gd name="T21" fmla="*/ 46 h 438"/>
                <a:gd name="T22" fmla="*/ 9 w 92"/>
                <a:gd name="T23" fmla="*/ 42 h 438"/>
                <a:gd name="T24" fmla="*/ 8 w 92"/>
                <a:gd name="T25" fmla="*/ 37 h 438"/>
                <a:gd name="T26" fmla="*/ 7 w 92"/>
                <a:gd name="T27" fmla="*/ 30 h 438"/>
                <a:gd name="T28" fmla="*/ 7 w 92"/>
                <a:gd name="T29" fmla="*/ 22 h 438"/>
                <a:gd name="T30" fmla="*/ 7 w 92"/>
                <a:gd name="T31" fmla="*/ 14 h 438"/>
                <a:gd name="T32" fmla="*/ 8 w 92"/>
                <a:gd name="T33" fmla="*/ 7 h 438"/>
                <a:gd name="T34" fmla="*/ 10 w 92"/>
                <a:gd name="T35" fmla="*/ 1 h 438"/>
                <a:gd name="T36" fmla="*/ 10 w 92"/>
                <a:gd name="T37" fmla="*/ 0 h 438"/>
                <a:gd name="T38" fmla="*/ 10 w 92"/>
                <a:gd name="T39" fmla="*/ 0 h 438"/>
                <a:gd name="T40" fmla="*/ 10 w 92"/>
                <a:gd name="T41" fmla="*/ 0 h 438"/>
                <a:gd name="T42" fmla="*/ 9 w 92"/>
                <a:gd name="T43" fmla="*/ 0 h 438"/>
                <a:gd name="T44" fmla="*/ 9 w 92"/>
                <a:gd name="T45" fmla="*/ 0 h 438"/>
                <a:gd name="T46" fmla="*/ 7 w 92"/>
                <a:gd name="T47" fmla="*/ 0 h 438"/>
                <a:gd name="T48" fmla="*/ 6 w 92"/>
                <a:gd name="T49" fmla="*/ 0 h 438"/>
                <a:gd name="T50" fmla="*/ 3 w 92"/>
                <a:gd name="T51" fmla="*/ 1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1" name="Freeform 66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3 w 73"/>
                <a:gd name="T1" fmla="*/ 1 h 347"/>
                <a:gd name="T2" fmla="*/ 2 w 73"/>
                <a:gd name="T3" fmla="*/ 2 h 347"/>
                <a:gd name="T4" fmla="*/ 2 w 73"/>
                <a:gd name="T5" fmla="*/ 4 h 347"/>
                <a:gd name="T6" fmla="*/ 1 w 73"/>
                <a:gd name="T7" fmla="*/ 7 h 347"/>
                <a:gd name="T8" fmla="*/ 0 w 73"/>
                <a:gd name="T9" fmla="*/ 12 h 347"/>
                <a:gd name="T10" fmla="*/ 0 w 73"/>
                <a:gd name="T11" fmla="*/ 17 h 347"/>
                <a:gd name="T12" fmla="*/ 0 w 73"/>
                <a:gd name="T13" fmla="*/ 24 h 347"/>
                <a:gd name="T14" fmla="*/ 1 w 73"/>
                <a:gd name="T15" fmla="*/ 31 h 347"/>
                <a:gd name="T16" fmla="*/ 2 w 73"/>
                <a:gd name="T17" fmla="*/ 39 h 347"/>
                <a:gd name="T18" fmla="*/ 8 w 73"/>
                <a:gd name="T19" fmla="*/ 39 h 347"/>
                <a:gd name="T20" fmla="*/ 7 w 73"/>
                <a:gd name="T21" fmla="*/ 38 h 347"/>
                <a:gd name="T22" fmla="*/ 7 w 73"/>
                <a:gd name="T23" fmla="*/ 34 h 347"/>
                <a:gd name="T24" fmla="*/ 6 w 73"/>
                <a:gd name="T25" fmla="*/ 30 h 347"/>
                <a:gd name="T26" fmla="*/ 6 w 73"/>
                <a:gd name="T27" fmla="*/ 24 h 347"/>
                <a:gd name="T28" fmla="*/ 5 w 73"/>
                <a:gd name="T29" fmla="*/ 18 h 347"/>
                <a:gd name="T30" fmla="*/ 5 w 73"/>
                <a:gd name="T31" fmla="*/ 11 h 347"/>
                <a:gd name="T32" fmla="*/ 6 w 73"/>
                <a:gd name="T33" fmla="*/ 6 h 347"/>
                <a:gd name="T34" fmla="*/ 8 w 73"/>
                <a:gd name="T35" fmla="*/ 0 h 347"/>
                <a:gd name="T36" fmla="*/ 8 w 73"/>
                <a:gd name="T37" fmla="*/ 0 h 347"/>
                <a:gd name="T38" fmla="*/ 8 w 73"/>
                <a:gd name="T39" fmla="*/ 0 h 347"/>
                <a:gd name="T40" fmla="*/ 8 w 73"/>
                <a:gd name="T41" fmla="*/ 0 h 347"/>
                <a:gd name="T42" fmla="*/ 8 w 73"/>
                <a:gd name="T43" fmla="*/ 0 h 347"/>
                <a:gd name="T44" fmla="*/ 7 w 73"/>
                <a:gd name="T45" fmla="*/ 0 h 347"/>
                <a:gd name="T46" fmla="*/ 6 w 73"/>
                <a:gd name="T47" fmla="*/ 0 h 347"/>
                <a:gd name="T48" fmla="*/ 4 w 73"/>
                <a:gd name="T49" fmla="*/ 0 h 347"/>
                <a:gd name="T50" fmla="*/ 3 w 73"/>
                <a:gd name="T51" fmla="*/ 1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2" name="Freeform 66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2 w 52"/>
                <a:gd name="T1" fmla="*/ 1 h 256"/>
                <a:gd name="T2" fmla="*/ 2 w 52"/>
                <a:gd name="T3" fmla="*/ 1 h 256"/>
                <a:gd name="T4" fmla="*/ 1 w 52"/>
                <a:gd name="T5" fmla="*/ 3 h 256"/>
                <a:gd name="T6" fmla="*/ 1 w 52"/>
                <a:gd name="T7" fmla="*/ 5 h 256"/>
                <a:gd name="T8" fmla="*/ 0 w 52"/>
                <a:gd name="T9" fmla="*/ 8 h 256"/>
                <a:gd name="T10" fmla="*/ 0 w 52"/>
                <a:gd name="T11" fmla="*/ 13 h 256"/>
                <a:gd name="T12" fmla="*/ 0 w 52"/>
                <a:gd name="T13" fmla="*/ 17 h 256"/>
                <a:gd name="T14" fmla="*/ 0 w 52"/>
                <a:gd name="T15" fmla="*/ 22 h 256"/>
                <a:gd name="T16" fmla="*/ 2 w 52"/>
                <a:gd name="T17" fmla="*/ 28 h 256"/>
                <a:gd name="T18" fmla="*/ 6 w 52"/>
                <a:gd name="T19" fmla="*/ 28 h 256"/>
                <a:gd name="T20" fmla="*/ 6 w 52"/>
                <a:gd name="T21" fmla="*/ 27 h 256"/>
                <a:gd name="T22" fmla="*/ 5 w 52"/>
                <a:gd name="T23" fmla="*/ 25 h 256"/>
                <a:gd name="T24" fmla="*/ 5 w 52"/>
                <a:gd name="T25" fmla="*/ 21 h 256"/>
                <a:gd name="T26" fmla="*/ 4 w 52"/>
                <a:gd name="T27" fmla="*/ 17 h 256"/>
                <a:gd name="T28" fmla="*/ 4 w 52"/>
                <a:gd name="T29" fmla="*/ 13 h 256"/>
                <a:gd name="T30" fmla="*/ 4 w 52"/>
                <a:gd name="T31" fmla="*/ 8 h 256"/>
                <a:gd name="T32" fmla="*/ 5 w 52"/>
                <a:gd name="T33" fmla="*/ 4 h 256"/>
                <a:gd name="T34" fmla="*/ 6 w 52"/>
                <a:gd name="T35" fmla="*/ 0 h 256"/>
                <a:gd name="T36" fmla="*/ 6 w 52"/>
                <a:gd name="T37" fmla="*/ 0 h 256"/>
                <a:gd name="T38" fmla="*/ 6 w 52"/>
                <a:gd name="T39" fmla="*/ 0 h 256"/>
                <a:gd name="T40" fmla="*/ 6 w 52"/>
                <a:gd name="T41" fmla="*/ 0 h 256"/>
                <a:gd name="T42" fmla="*/ 6 w 52"/>
                <a:gd name="T43" fmla="*/ 0 h 256"/>
                <a:gd name="T44" fmla="*/ 5 w 52"/>
                <a:gd name="T45" fmla="*/ 0 h 256"/>
                <a:gd name="T46" fmla="*/ 5 w 52"/>
                <a:gd name="T47" fmla="*/ 0 h 256"/>
                <a:gd name="T48" fmla="*/ 3 w 52"/>
                <a:gd name="T49" fmla="*/ 0 h 256"/>
                <a:gd name="T50" fmla="*/ 2 w 52"/>
                <a:gd name="T51" fmla="*/ 1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3" name="Freeform 66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0 w 176"/>
                <a:gd name="T1" fmla="*/ 1 h 693"/>
                <a:gd name="T2" fmla="*/ 20 w 176"/>
                <a:gd name="T3" fmla="*/ 1 h 693"/>
                <a:gd name="T4" fmla="*/ 18 w 176"/>
                <a:gd name="T5" fmla="*/ 3 h 693"/>
                <a:gd name="T6" fmla="*/ 16 w 176"/>
                <a:gd name="T7" fmla="*/ 7 h 693"/>
                <a:gd name="T8" fmla="*/ 15 w 176"/>
                <a:gd name="T9" fmla="*/ 14 h 693"/>
                <a:gd name="T10" fmla="*/ 13 w 176"/>
                <a:gd name="T11" fmla="*/ 23 h 693"/>
                <a:gd name="T12" fmla="*/ 12 w 176"/>
                <a:gd name="T13" fmla="*/ 37 h 693"/>
                <a:gd name="T14" fmla="*/ 13 w 176"/>
                <a:gd name="T15" fmla="*/ 54 h 693"/>
                <a:gd name="T16" fmla="*/ 15 w 176"/>
                <a:gd name="T17" fmla="*/ 77 h 693"/>
                <a:gd name="T18" fmla="*/ 4 w 176"/>
                <a:gd name="T19" fmla="*/ 77 h 693"/>
                <a:gd name="T20" fmla="*/ 3 w 176"/>
                <a:gd name="T21" fmla="*/ 75 h 693"/>
                <a:gd name="T22" fmla="*/ 2 w 176"/>
                <a:gd name="T23" fmla="*/ 69 h 693"/>
                <a:gd name="T24" fmla="*/ 1 w 176"/>
                <a:gd name="T25" fmla="*/ 59 h 693"/>
                <a:gd name="T26" fmla="*/ 0 w 176"/>
                <a:gd name="T27" fmla="*/ 48 h 693"/>
                <a:gd name="T28" fmla="*/ 0 w 176"/>
                <a:gd name="T29" fmla="*/ 35 h 693"/>
                <a:gd name="T30" fmla="*/ 1 w 176"/>
                <a:gd name="T31" fmla="*/ 22 h 693"/>
                <a:gd name="T32" fmla="*/ 3 w 176"/>
                <a:gd name="T33" fmla="*/ 10 h 693"/>
                <a:gd name="T34" fmla="*/ 6 w 176"/>
                <a:gd name="T35" fmla="*/ 0 h 693"/>
                <a:gd name="T36" fmla="*/ 20 w 176"/>
                <a:gd name="T37" fmla="*/ 1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4" name="Freeform 66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6 w 149"/>
                <a:gd name="T1" fmla="*/ 0 h 592"/>
                <a:gd name="T2" fmla="*/ 16 w 149"/>
                <a:gd name="T3" fmla="*/ 1 h 592"/>
                <a:gd name="T4" fmla="*/ 15 w 149"/>
                <a:gd name="T5" fmla="*/ 3 h 592"/>
                <a:gd name="T6" fmla="*/ 13 w 149"/>
                <a:gd name="T7" fmla="*/ 6 h 592"/>
                <a:gd name="T8" fmla="*/ 12 w 149"/>
                <a:gd name="T9" fmla="*/ 11 h 592"/>
                <a:gd name="T10" fmla="*/ 11 w 149"/>
                <a:gd name="T11" fmla="*/ 20 h 592"/>
                <a:gd name="T12" fmla="*/ 10 w 149"/>
                <a:gd name="T13" fmla="*/ 31 h 592"/>
                <a:gd name="T14" fmla="*/ 10 w 149"/>
                <a:gd name="T15" fmla="*/ 46 h 592"/>
                <a:gd name="T16" fmla="*/ 12 w 149"/>
                <a:gd name="T17" fmla="*/ 65 h 592"/>
                <a:gd name="T18" fmla="*/ 3 w 149"/>
                <a:gd name="T19" fmla="*/ 65 h 592"/>
                <a:gd name="T20" fmla="*/ 3 w 149"/>
                <a:gd name="T21" fmla="*/ 63 h 592"/>
                <a:gd name="T22" fmla="*/ 2 w 149"/>
                <a:gd name="T23" fmla="*/ 58 h 592"/>
                <a:gd name="T24" fmla="*/ 1 w 149"/>
                <a:gd name="T25" fmla="*/ 50 h 592"/>
                <a:gd name="T26" fmla="*/ 0 w 149"/>
                <a:gd name="T27" fmla="*/ 40 h 592"/>
                <a:gd name="T28" fmla="*/ 0 w 149"/>
                <a:gd name="T29" fmla="*/ 30 h 592"/>
                <a:gd name="T30" fmla="*/ 1 w 149"/>
                <a:gd name="T31" fmla="*/ 19 h 592"/>
                <a:gd name="T32" fmla="*/ 2 w 149"/>
                <a:gd name="T33" fmla="*/ 9 h 592"/>
                <a:gd name="T34" fmla="*/ 5 w 149"/>
                <a:gd name="T35" fmla="*/ 0 h 592"/>
                <a:gd name="T36" fmla="*/ 16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5" name="Freeform 67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3 w 124"/>
                <a:gd name="T1" fmla="*/ 0 h 490"/>
                <a:gd name="T2" fmla="*/ 13 w 124"/>
                <a:gd name="T3" fmla="*/ 1 h 490"/>
                <a:gd name="T4" fmla="*/ 12 w 124"/>
                <a:gd name="T5" fmla="*/ 2 h 490"/>
                <a:gd name="T6" fmla="*/ 11 w 124"/>
                <a:gd name="T7" fmla="*/ 5 h 490"/>
                <a:gd name="T8" fmla="*/ 10 w 124"/>
                <a:gd name="T9" fmla="*/ 10 h 490"/>
                <a:gd name="T10" fmla="*/ 9 w 124"/>
                <a:gd name="T11" fmla="*/ 16 h 490"/>
                <a:gd name="T12" fmla="*/ 8 w 124"/>
                <a:gd name="T13" fmla="*/ 26 h 490"/>
                <a:gd name="T14" fmla="*/ 8 w 124"/>
                <a:gd name="T15" fmla="*/ 38 h 490"/>
                <a:gd name="T16" fmla="*/ 10 w 124"/>
                <a:gd name="T17" fmla="*/ 54 h 490"/>
                <a:gd name="T18" fmla="*/ 2 w 124"/>
                <a:gd name="T19" fmla="*/ 54 h 490"/>
                <a:gd name="T20" fmla="*/ 2 w 124"/>
                <a:gd name="T21" fmla="*/ 52 h 490"/>
                <a:gd name="T22" fmla="*/ 2 w 124"/>
                <a:gd name="T23" fmla="*/ 48 h 490"/>
                <a:gd name="T24" fmla="*/ 1 w 124"/>
                <a:gd name="T25" fmla="*/ 42 h 490"/>
                <a:gd name="T26" fmla="*/ 0 w 124"/>
                <a:gd name="T27" fmla="*/ 34 h 490"/>
                <a:gd name="T28" fmla="*/ 0 w 124"/>
                <a:gd name="T29" fmla="*/ 25 h 490"/>
                <a:gd name="T30" fmla="*/ 0 w 124"/>
                <a:gd name="T31" fmla="*/ 16 h 490"/>
                <a:gd name="T32" fmla="*/ 2 w 124"/>
                <a:gd name="T33" fmla="*/ 7 h 490"/>
                <a:gd name="T34" fmla="*/ 4 w 124"/>
                <a:gd name="T35" fmla="*/ 0 h 490"/>
                <a:gd name="T36" fmla="*/ 13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6" name="Freeform 67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1 w 99"/>
                <a:gd name="T1" fmla="*/ 0 h 389"/>
                <a:gd name="T2" fmla="*/ 11 w 99"/>
                <a:gd name="T3" fmla="*/ 1 h 389"/>
                <a:gd name="T4" fmla="*/ 10 w 99"/>
                <a:gd name="T5" fmla="*/ 2 h 389"/>
                <a:gd name="T6" fmla="*/ 9 w 99"/>
                <a:gd name="T7" fmla="*/ 4 h 389"/>
                <a:gd name="T8" fmla="*/ 8 w 99"/>
                <a:gd name="T9" fmla="*/ 8 h 389"/>
                <a:gd name="T10" fmla="*/ 7 w 99"/>
                <a:gd name="T11" fmla="*/ 13 h 389"/>
                <a:gd name="T12" fmla="*/ 7 w 99"/>
                <a:gd name="T13" fmla="*/ 20 h 389"/>
                <a:gd name="T14" fmla="*/ 7 w 99"/>
                <a:gd name="T15" fmla="*/ 30 h 389"/>
                <a:gd name="T16" fmla="*/ 8 w 99"/>
                <a:gd name="T17" fmla="*/ 43 h 389"/>
                <a:gd name="T18" fmla="*/ 2 w 99"/>
                <a:gd name="T19" fmla="*/ 43 h 389"/>
                <a:gd name="T20" fmla="*/ 2 w 99"/>
                <a:gd name="T21" fmla="*/ 42 h 389"/>
                <a:gd name="T22" fmla="*/ 1 w 99"/>
                <a:gd name="T23" fmla="*/ 38 h 389"/>
                <a:gd name="T24" fmla="*/ 1 w 99"/>
                <a:gd name="T25" fmla="*/ 33 h 389"/>
                <a:gd name="T26" fmla="*/ 0 w 99"/>
                <a:gd name="T27" fmla="*/ 27 h 389"/>
                <a:gd name="T28" fmla="*/ 0 w 99"/>
                <a:gd name="T29" fmla="*/ 20 h 389"/>
                <a:gd name="T30" fmla="*/ 0 w 99"/>
                <a:gd name="T31" fmla="*/ 13 h 389"/>
                <a:gd name="T32" fmla="*/ 2 w 99"/>
                <a:gd name="T33" fmla="*/ 6 h 389"/>
                <a:gd name="T34" fmla="*/ 4 w 99"/>
                <a:gd name="T35" fmla="*/ 0 h 389"/>
                <a:gd name="T36" fmla="*/ 1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7" name="Freeform 67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8 w 72"/>
                <a:gd name="T1" fmla="*/ 0 h 287"/>
                <a:gd name="T2" fmla="*/ 8 w 72"/>
                <a:gd name="T3" fmla="*/ 0 h 287"/>
                <a:gd name="T4" fmla="*/ 7 w 72"/>
                <a:gd name="T5" fmla="*/ 1 h 287"/>
                <a:gd name="T6" fmla="*/ 7 w 72"/>
                <a:gd name="T7" fmla="*/ 3 h 287"/>
                <a:gd name="T8" fmla="*/ 6 w 72"/>
                <a:gd name="T9" fmla="*/ 5 h 287"/>
                <a:gd name="T10" fmla="*/ 5 w 72"/>
                <a:gd name="T11" fmla="*/ 9 h 287"/>
                <a:gd name="T12" fmla="*/ 5 w 72"/>
                <a:gd name="T13" fmla="*/ 15 h 287"/>
                <a:gd name="T14" fmla="*/ 5 w 72"/>
                <a:gd name="T15" fmla="*/ 22 h 287"/>
                <a:gd name="T16" fmla="*/ 6 w 72"/>
                <a:gd name="T17" fmla="*/ 31 h 287"/>
                <a:gd name="T18" fmla="*/ 1 w 72"/>
                <a:gd name="T19" fmla="*/ 31 h 287"/>
                <a:gd name="T20" fmla="*/ 1 w 72"/>
                <a:gd name="T21" fmla="*/ 30 h 287"/>
                <a:gd name="T22" fmla="*/ 1 w 72"/>
                <a:gd name="T23" fmla="*/ 28 h 287"/>
                <a:gd name="T24" fmla="*/ 0 w 72"/>
                <a:gd name="T25" fmla="*/ 24 h 287"/>
                <a:gd name="T26" fmla="*/ 0 w 72"/>
                <a:gd name="T27" fmla="*/ 19 h 287"/>
                <a:gd name="T28" fmla="*/ 0 w 72"/>
                <a:gd name="T29" fmla="*/ 14 h 287"/>
                <a:gd name="T30" fmla="*/ 0 w 72"/>
                <a:gd name="T31" fmla="*/ 9 h 287"/>
                <a:gd name="T32" fmla="*/ 1 w 72"/>
                <a:gd name="T33" fmla="*/ 4 h 287"/>
                <a:gd name="T34" fmla="*/ 3 w 72"/>
                <a:gd name="T35" fmla="*/ 0 h 287"/>
                <a:gd name="T36" fmla="*/ 8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8" name="Rectangle 67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89" name="Freeform 67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4 w 354"/>
                <a:gd name="T1" fmla="*/ 4 h 418"/>
                <a:gd name="T2" fmla="*/ 3 w 354"/>
                <a:gd name="T3" fmla="*/ 5 h 418"/>
                <a:gd name="T4" fmla="*/ 3 w 354"/>
                <a:gd name="T5" fmla="*/ 8 h 418"/>
                <a:gd name="T6" fmla="*/ 2 w 354"/>
                <a:gd name="T7" fmla="*/ 12 h 418"/>
                <a:gd name="T8" fmla="*/ 1 w 354"/>
                <a:gd name="T9" fmla="*/ 17 h 418"/>
                <a:gd name="T10" fmla="*/ 0 w 354"/>
                <a:gd name="T11" fmla="*/ 24 h 418"/>
                <a:gd name="T12" fmla="*/ 0 w 354"/>
                <a:gd name="T13" fmla="*/ 31 h 418"/>
                <a:gd name="T14" fmla="*/ 1 w 354"/>
                <a:gd name="T15" fmla="*/ 39 h 418"/>
                <a:gd name="T16" fmla="*/ 2 w 354"/>
                <a:gd name="T17" fmla="*/ 47 h 418"/>
                <a:gd name="T18" fmla="*/ 2 w 354"/>
                <a:gd name="T19" fmla="*/ 47 h 418"/>
                <a:gd name="T20" fmla="*/ 2 w 354"/>
                <a:gd name="T21" fmla="*/ 46 h 418"/>
                <a:gd name="T22" fmla="*/ 2 w 354"/>
                <a:gd name="T23" fmla="*/ 44 h 418"/>
                <a:gd name="T24" fmla="*/ 2 w 354"/>
                <a:gd name="T25" fmla="*/ 42 h 418"/>
                <a:gd name="T26" fmla="*/ 3 w 354"/>
                <a:gd name="T27" fmla="*/ 39 h 418"/>
                <a:gd name="T28" fmla="*/ 3 w 354"/>
                <a:gd name="T29" fmla="*/ 36 h 418"/>
                <a:gd name="T30" fmla="*/ 3 w 354"/>
                <a:gd name="T31" fmla="*/ 33 h 418"/>
                <a:gd name="T32" fmla="*/ 4 w 354"/>
                <a:gd name="T33" fmla="*/ 30 h 418"/>
                <a:gd name="T34" fmla="*/ 5 w 354"/>
                <a:gd name="T35" fmla="*/ 27 h 418"/>
                <a:gd name="T36" fmla="*/ 6 w 354"/>
                <a:gd name="T37" fmla="*/ 24 h 418"/>
                <a:gd name="T38" fmla="*/ 8 w 354"/>
                <a:gd name="T39" fmla="*/ 21 h 418"/>
                <a:gd name="T40" fmla="*/ 10 w 354"/>
                <a:gd name="T41" fmla="*/ 18 h 418"/>
                <a:gd name="T42" fmla="*/ 12 w 354"/>
                <a:gd name="T43" fmla="*/ 16 h 418"/>
                <a:gd name="T44" fmla="*/ 15 w 354"/>
                <a:gd name="T45" fmla="*/ 14 h 418"/>
                <a:gd name="T46" fmla="*/ 18 w 354"/>
                <a:gd name="T47" fmla="*/ 12 h 418"/>
                <a:gd name="T48" fmla="*/ 22 w 354"/>
                <a:gd name="T49" fmla="*/ 11 h 418"/>
                <a:gd name="T50" fmla="*/ 22 w 354"/>
                <a:gd name="T51" fmla="*/ 11 h 418"/>
                <a:gd name="T52" fmla="*/ 23 w 354"/>
                <a:gd name="T53" fmla="*/ 11 h 418"/>
                <a:gd name="T54" fmla="*/ 24 w 354"/>
                <a:gd name="T55" fmla="*/ 10 h 418"/>
                <a:gd name="T56" fmla="*/ 25 w 354"/>
                <a:gd name="T57" fmla="*/ 9 h 418"/>
                <a:gd name="T58" fmla="*/ 28 w 354"/>
                <a:gd name="T59" fmla="*/ 7 h 418"/>
                <a:gd name="T60" fmla="*/ 31 w 354"/>
                <a:gd name="T61" fmla="*/ 6 h 418"/>
                <a:gd name="T62" fmla="*/ 35 w 354"/>
                <a:gd name="T63" fmla="*/ 4 h 418"/>
                <a:gd name="T64" fmla="*/ 39 w 354"/>
                <a:gd name="T65" fmla="*/ 2 h 418"/>
                <a:gd name="T66" fmla="*/ 39 w 354"/>
                <a:gd name="T67" fmla="*/ 2 h 418"/>
                <a:gd name="T68" fmla="*/ 38 w 354"/>
                <a:gd name="T69" fmla="*/ 2 h 418"/>
                <a:gd name="T70" fmla="*/ 37 w 354"/>
                <a:gd name="T71" fmla="*/ 1 h 418"/>
                <a:gd name="T72" fmla="*/ 36 w 354"/>
                <a:gd name="T73" fmla="*/ 1 h 418"/>
                <a:gd name="T74" fmla="*/ 34 w 354"/>
                <a:gd name="T75" fmla="*/ 1 h 418"/>
                <a:gd name="T76" fmla="*/ 32 w 354"/>
                <a:gd name="T77" fmla="*/ 1 h 418"/>
                <a:gd name="T78" fmla="*/ 30 w 354"/>
                <a:gd name="T79" fmla="*/ 0 h 418"/>
                <a:gd name="T80" fmla="*/ 27 w 354"/>
                <a:gd name="T81" fmla="*/ 0 h 418"/>
                <a:gd name="T82" fmla="*/ 24 w 354"/>
                <a:gd name="T83" fmla="*/ 0 h 418"/>
                <a:gd name="T84" fmla="*/ 22 w 354"/>
                <a:gd name="T85" fmla="*/ 0 h 418"/>
                <a:gd name="T86" fmla="*/ 19 w 354"/>
                <a:gd name="T87" fmla="*/ 0 h 418"/>
                <a:gd name="T88" fmla="*/ 16 w 354"/>
                <a:gd name="T89" fmla="*/ 1 h 418"/>
                <a:gd name="T90" fmla="*/ 13 w 354"/>
                <a:gd name="T91" fmla="*/ 1 h 418"/>
                <a:gd name="T92" fmla="*/ 10 w 354"/>
                <a:gd name="T93" fmla="*/ 2 h 418"/>
                <a:gd name="T94" fmla="*/ 6 w 354"/>
                <a:gd name="T95" fmla="*/ 3 h 418"/>
                <a:gd name="T96" fmla="*/ 4 w 354"/>
                <a:gd name="T97" fmla="*/ 4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0" name="Freeform 67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 h 79"/>
                <a:gd name="T2" fmla="*/ 0 w 290"/>
                <a:gd name="T3" fmla="*/ 5 h 79"/>
                <a:gd name="T4" fmla="*/ 0 w 290"/>
                <a:gd name="T5" fmla="*/ 5 h 79"/>
                <a:gd name="T6" fmla="*/ 1 w 290"/>
                <a:gd name="T7" fmla="*/ 4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2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4 h 79"/>
                <a:gd name="T38" fmla="*/ 30 w 290"/>
                <a:gd name="T39" fmla="*/ 4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3 h 79"/>
                <a:gd name="T46" fmla="*/ 23 w 290"/>
                <a:gd name="T47" fmla="*/ 3 h 79"/>
                <a:gd name="T48" fmla="*/ 21 w 290"/>
                <a:gd name="T49" fmla="*/ 2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2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6 h 79"/>
                <a:gd name="T66" fmla="*/ 0 w 290"/>
                <a:gd name="T67" fmla="*/ 8 h 79"/>
                <a:gd name="T68" fmla="*/ 0 w 290"/>
                <a:gd name="T69" fmla="*/ 5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1" name="Freeform 67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6 h 79"/>
                <a:gd name="T2" fmla="*/ 0 w 290"/>
                <a:gd name="T3" fmla="*/ 6 h 79"/>
                <a:gd name="T4" fmla="*/ 0 w 290"/>
                <a:gd name="T5" fmla="*/ 5 h 79"/>
                <a:gd name="T6" fmla="*/ 1 w 290"/>
                <a:gd name="T7" fmla="*/ 5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3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5 h 79"/>
                <a:gd name="T38" fmla="*/ 30 w 290"/>
                <a:gd name="T39" fmla="*/ 5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4 h 79"/>
                <a:gd name="T46" fmla="*/ 23 w 290"/>
                <a:gd name="T47" fmla="*/ 3 h 79"/>
                <a:gd name="T48" fmla="*/ 21 w 290"/>
                <a:gd name="T49" fmla="*/ 3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3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7 h 79"/>
                <a:gd name="T66" fmla="*/ 0 w 290"/>
                <a:gd name="T67" fmla="*/ 9 h 79"/>
                <a:gd name="T68" fmla="*/ 0 w 290"/>
                <a:gd name="T69" fmla="*/ 6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2" name="Freeform 67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93 h 868"/>
                <a:gd name="T4" fmla="*/ 16 w 469"/>
                <a:gd name="T5" fmla="*/ 96 h 868"/>
                <a:gd name="T6" fmla="*/ 15 w 469"/>
                <a:gd name="T7" fmla="*/ 84 h 868"/>
                <a:gd name="T8" fmla="*/ 52 w 469"/>
                <a:gd name="T9" fmla="*/ 89 h 868"/>
                <a:gd name="T10" fmla="*/ 51 w 469"/>
                <a:gd name="T11" fmla="*/ 84 h 868"/>
                <a:gd name="T12" fmla="*/ 26 w 469"/>
                <a:gd name="T13" fmla="*/ 81 h 868"/>
                <a:gd name="T14" fmla="*/ 25 w 469"/>
                <a:gd name="T15" fmla="*/ 70 h 868"/>
                <a:gd name="T16" fmla="*/ 8 w 469"/>
                <a:gd name="T17" fmla="*/ 70 h 868"/>
                <a:gd name="T18" fmla="*/ 7 w 469"/>
                <a:gd name="T19" fmla="*/ 69 h 868"/>
                <a:gd name="T20" fmla="*/ 6 w 469"/>
                <a:gd name="T21" fmla="*/ 65 h 868"/>
                <a:gd name="T22" fmla="*/ 4 w 469"/>
                <a:gd name="T23" fmla="*/ 59 h 868"/>
                <a:gd name="T24" fmla="*/ 3 w 469"/>
                <a:gd name="T25" fmla="*/ 50 h 868"/>
                <a:gd name="T26" fmla="*/ 2 w 469"/>
                <a:gd name="T27" fmla="*/ 40 h 868"/>
                <a:gd name="T28" fmla="*/ 1 w 469"/>
                <a:gd name="T29" fmla="*/ 29 h 868"/>
                <a:gd name="T30" fmla="*/ 2 w 469"/>
                <a:gd name="T31" fmla="*/ 16 h 868"/>
                <a:gd name="T32" fmla="*/ 4 w 469"/>
                <a:gd name="T33" fmla="*/ 3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3" name="Freeform 67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3 h 118"/>
                <a:gd name="T2" fmla="*/ 0 w 604"/>
                <a:gd name="T3" fmla="*/ 13 h 118"/>
                <a:gd name="T4" fmla="*/ 2 w 604"/>
                <a:gd name="T5" fmla="*/ 12 h 118"/>
                <a:gd name="T6" fmla="*/ 3 w 604"/>
                <a:gd name="T7" fmla="*/ 12 h 118"/>
                <a:gd name="T8" fmla="*/ 6 w 604"/>
                <a:gd name="T9" fmla="*/ 11 h 118"/>
                <a:gd name="T10" fmla="*/ 9 w 604"/>
                <a:gd name="T11" fmla="*/ 10 h 118"/>
                <a:gd name="T12" fmla="*/ 12 w 604"/>
                <a:gd name="T13" fmla="*/ 9 h 118"/>
                <a:gd name="T14" fmla="*/ 16 w 604"/>
                <a:gd name="T15" fmla="*/ 8 h 118"/>
                <a:gd name="T16" fmla="*/ 20 w 604"/>
                <a:gd name="T17" fmla="*/ 8 h 118"/>
                <a:gd name="T18" fmla="*/ 25 w 604"/>
                <a:gd name="T19" fmla="*/ 7 h 118"/>
                <a:gd name="T20" fmla="*/ 30 w 604"/>
                <a:gd name="T21" fmla="*/ 6 h 118"/>
                <a:gd name="T22" fmla="*/ 35 w 604"/>
                <a:gd name="T23" fmla="*/ 6 h 118"/>
                <a:gd name="T24" fmla="*/ 41 w 604"/>
                <a:gd name="T25" fmla="*/ 6 h 118"/>
                <a:gd name="T26" fmla="*/ 47 w 604"/>
                <a:gd name="T27" fmla="*/ 6 h 118"/>
                <a:gd name="T28" fmla="*/ 53 w 604"/>
                <a:gd name="T29" fmla="*/ 6 h 118"/>
                <a:gd name="T30" fmla="*/ 59 w 604"/>
                <a:gd name="T31" fmla="*/ 7 h 118"/>
                <a:gd name="T32" fmla="*/ 65 w 604"/>
                <a:gd name="T33" fmla="*/ 9 h 118"/>
                <a:gd name="T34" fmla="*/ 67 w 604"/>
                <a:gd name="T35" fmla="*/ 0 h 118"/>
                <a:gd name="T36" fmla="*/ 67 w 604"/>
                <a:gd name="T37" fmla="*/ 0 h 118"/>
                <a:gd name="T38" fmla="*/ 65 w 604"/>
                <a:gd name="T39" fmla="*/ 0 h 118"/>
                <a:gd name="T40" fmla="*/ 63 w 604"/>
                <a:gd name="T41" fmla="*/ 0 h 118"/>
                <a:gd name="T42" fmla="*/ 60 w 604"/>
                <a:gd name="T43" fmla="*/ 0 h 118"/>
                <a:gd name="T44" fmla="*/ 56 w 604"/>
                <a:gd name="T45" fmla="*/ 0 h 118"/>
                <a:gd name="T46" fmla="*/ 52 w 604"/>
                <a:gd name="T47" fmla="*/ 0 h 118"/>
                <a:gd name="T48" fmla="*/ 47 w 604"/>
                <a:gd name="T49" fmla="*/ 1 h 118"/>
                <a:gd name="T50" fmla="*/ 42 w 604"/>
                <a:gd name="T51" fmla="*/ 1 h 118"/>
                <a:gd name="T52" fmla="*/ 37 w 604"/>
                <a:gd name="T53" fmla="*/ 1 h 118"/>
                <a:gd name="T54" fmla="*/ 32 w 604"/>
                <a:gd name="T55" fmla="*/ 2 h 118"/>
                <a:gd name="T56" fmla="*/ 26 w 604"/>
                <a:gd name="T57" fmla="*/ 2 h 118"/>
                <a:gd name="T58" fmla="*/ 21 w 604"/>
                <a:gd name="T59" fmla="*/ 3 h 118"/>
                <a:gd name="T60" fmla="*/ 15 w 604"/>
                <a:gd name="T61" fmla="*/ 4 h 118"/>
                <a:gd name="T62" fmla="*/ 10 w 604"/>
                <a:gd name="T63" fmla="*/ 5 h 118"/>
                <a:gd name="T64" fmla="*/ 5 w 604"/>
                <a:gd name="T65" fmla="*/ 6 h 118"/>
                <a:gd name="T66" fmla="*/ 0 w 604"/>
                <a:gd name="T67" fmla="*/ 7 h 118"/>
                <a:gd name="T68" fmla="*/ 0 w 604"/>
                <a:gd name="T69" fmla="*/ 13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4" name="Freeform 67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8 w 1017"/>
                <a:gd name="T1" fmla="*/ 37 h 337"/>
                <a:gd name="T2" fmla="*/ 48 w 1017"/>
                <a:gd name="T3" fmla="*/ 37 h 337"/>
                <a:gd name="T4" fmla="*/ 49 w 1017"/>
                <a:gd name="T5" fmla="*/ 36 h 337"/>
                <a:gd name="T6" fmla="*/ 50 w 1017"/>
                <a:gd name="T7" fmla="*/ 36 h 337"/>
                <a:gd name="T8" fmla="*/ 51 w 1017"/>
                <a:gd name="T9" fmla="*/ 35 h 337"/>
                <a:gd name="T10" fmla="*/ 53 w 1017"/>
                <a:gd name="T11" fmla="*/ 35 h 337"/>
                <a:gd name="T12" fmla="*/ 55 w 1017"/>
                <a:gd name="T13" fmla="*/ 34 h 337"/>
                <a:gd name="T14" fmla="*/ 57 w 1017"/>
                <a:gd name="T15" fmla="*/ 33 h 337"/>
                <a:gd name="T16" fmla="*/ 59 w 1017"/>
                <a:gd name="T17" fmla="*/ 32 h 337"/>
                <a:gd name="T18" fmla="*/ 61 w 1017"/>
                <a:gd name="T19" fmla="*/ 31 h 337"/>
                <a:gd name="T20" fmla="*/ 63 w 1017"/>
                <a:gd name="T21" fmla="*/ 29 h 337"/>
                <a:gd name="T22" fmla="*/ 65 w 1017"/>
                <a:gd name="T23" fmla="*/ 28 h 337"/>
                <a:gd name="T24" fmla="*/ 67 w 1017"/>
                <a:gd name="T25" fmla="*/ 26 h 337"/>
                <a:gd name="T26" fmla="*/ 69 w 1017"/>
                <a:gd name="T27" fmla="*/ 25 h 337"/>
                <a:gd name="T28" fmla="*/ 71 w 1017"/>
                <a:gd name="T29" fmla="*/ 23 h 337"/>
                <a:gd name="T30" fmla="*/ 72 w 1017"/>
                <a:gd name="T31" fmla="*/ 22 h 337"/>
                <a:gd name="T32" fmla="*/ 74 w 1017"/>
                <a:gd name="T33" fmla="*/ 20 h 337"/>
                <a:gd name="T34" fmla="*/ 0 w 1017"/>
                <a:gd name="T35" fmla="*/ 2 h 337"/>
                <a:gd name="T36" fmla="*/ 6 w 1017"/>
                <a:gd name="T37" fmla="*/ 0 h 337"/>
                <a:gd name="T38" fmla="*/ 113 w 1017"/>
                <a:gd name="T39" fmla="*/ 27 h 337"/>
                <a:gd name="T40" fmla="*/ 109 w 1017"/>
                <a:gd name="T41" fmla="*/ 29 h 337"/>
                <a:gd name="T42" fmla="*/ 78 w 1017"/>
                <a:gd name="T43" fmla="*/ 21 h 337"/>
                <a:gd name="T44" fmla="*/ 77 w 1017"/>
                <a:gd name="T45" fmla="*/ 21 h 337"/>
                <a:gd name="T46" fmla="*/ 77 w 1017"/>
                <a:gd name="T47" fmla="*/ 22 h 337"/>
                <a:gd name="T48" fmla="*/ 77 w 1017"/>
                <a:gd name="T49" fmla="*/ 22 h 337"/>
                <a:gd name="T50" fmla="*/ 76 w 1017"/>
                <a:gd name="T51" fmla="*/ 23 h 337"/>
                <a:gd name="T52" fmla="*/ 75 w 1017"/>
                <a:gd name="T53" fmla="*/ 24 h 337"/>
                <a:gd name="T54" fmla="*/ 74 w 1017"/>
                <a:gd name="T55" fmla="*/ 25 h 337"/>
                <a:gd name="T56" fmla="*/ 73 w 1017"/>
                <a:gd name="T57" fmla="*/ 26 h 337"/>
                <a:gd name="T58" fmla="*/ 71 w 1017"/>
                <a:gd name="T59" fmla="*/ 27 h 337"/>
                <a:gd name="T60" fmla="*/ 70 w 1017"/>
                <a:gd name="T61" fmla="*/ 28 h 337"/>
                <a:gd name="T62" fmla="*/ 68 w 1017"/>
                <a:gd name="T63" fmla="*/ 30 h 337"/>
                <a:gd name="T64" fmla="*/ 65 w 1017"/>
                <a:gd name="T65" fmla="*/ 31 h 337"/>
                <a:gd name="T66" fmla="*/ 63 w 1017"/>
                <a:gd name="T67" fmla="*/ 32 h 337"/>
                <a:gd name="T68" fmla="*/ 60 w 1017"/>
                <a:gd name="T69" fmla="*/ 34 h 337"/>
                <a:gd name="T70" fmla="*/ 57 w 1017"/>
                <a:gd name="T71" fmla="*/ 35 h 337"/>
                <a:gd name="T72" fmla="*/ 53 w 1017"/>
                <a:gd name="T73" fmla="*/ 37 h 337"/>
                <a:gd name="T74" fmla="*/ 50 w 1017"/>
                <a:gd name="T75" fmla="*/ 38 h 337"/>
                <a:gd name="T76" fmla="*/ 48 w 1017"/>
                <a:gd name="T77" fmla="*/ 37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5" name="Freeform 68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13 w 1036"/>
                <a:gd name="T3" fmla="*/ 34 h 303"/>
                <a:gd name="T4" fmla="*/ 116 w 1036"/>
                <a:gd name="T5" fmla="*/ 34 h 303"/>
                <a:gd name="T6" fmla="*/ 3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6" name="Freeform 68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11 w 1023"/>
                <a:gd name="T3" fmla="*/ 30 h 270"/>
                <a:gd name="T4" fmla="*/ 113 w 1023"/>
                <a:gd name="T5" fmla="*/ 30 h 270"/>
                <a:gd name="T6" fmla="*/ 3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97" name="Freeform 68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12 w 1028"/>
                <a:gd name="T3" fmla="*/ 33 h 299"/>
                <a:gd name="T4" fmla="*/ 114 w 1028"/>
                <a:gd name="T5" fmla="*/ 32 h 299"/>
                <a:gd name="T6" fmla="*/ 3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926" name="Group 684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12620" name="Freeform 68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60 w 1913"/>
                <a:gd name="T1" fmla="*/ 13 h 1606"/>
                <a:gd name="T2" fmla="*/ 61 w 1913"/>
                <a:gd name="T3" fmla="*/ 13 h 1606"/>
                <a:gd name="T4" fmla="*/ 62 w 1913"/>
                <a:gd name="T5" fmla="*/ 12 h 1606"/>
                <a:gd name="T6" fmla="*/ 64 w 1913"/>
                <a:gd name="T7" fmla="*/ 11 h 1606"/>
                <a:gd name="T8" fmla="*/ 67 w 1913"/>
                <a:gd name="T9" fmla="*/ 11 h 1606"/>
                <a:gd name="T10" fmla="*/ 71 w 1913"/>
                <a:gd name="T11" fmla="*/ 9 h 1606"/>
                <a:gd name="T12" fmla="*/ 76 w 1913"/>
                <a:gd name="T13" fmla="*/ 8 h 1606"/>
                <a:gd name="T14" fmla="*/ 81 w 1913"/>
                <a:gd name="T15" fmla="*/ 7 h 1606"/>
                <a:gd name="T16" fmla="*/ 88 w 1913"/>
                <a:gd name="T17" fmla="*/ 6 h 1606"/>
                <a:gd name="T18" fmla="*/ 95 w 1913"/>
                <a:gd name="T19" fmla="*/ 5 h 1606"/>
                <a:gd name="T20" fmla="*/ 103 w 1913"/>
                <a:gd name="T21" fmla="*/ 3 h 1606"/>
                <a:gd name="T22" fmla="*/ 113 w 1913"/>
                <a:gd name="T23" fmla="*/ 2 h 1606"/>
                <a:gd name="T24" fmla="*/ 123 w 1913"/>
                <a:gd name="T25" fmla="*/ 1 h 1606"/>
                <a:gd name="T26" fmla="*/ 134 w 1913"/>
                <a:gd name="T27" fmla="*/ 1 h 1606"/>
                <a:gd name="T28" fmla="*/ 146 w 1913"/>
                <a:gd name="T29" fmla="*/ 0 h 1606"/>
                <a:gd name="T30" fmla="*/ 159 w 1913"/>
                <a:gd name="T31" fmla="*/ 0 h 1606"/>
                <a:gd name="T32" fmla="*/ 172 w 1913"/>
                <a:gd name="T33" fmla="*/ 0 h 1606"/>
                <a:gd name="T34" fmla="*/ 178 w 1913"/>
                <a:gd name="T35" fmla="*/ 24 h 1606"/>
                <a:gd name="T36" fmla="*/ 180 w 1913"/>
                <a:gd name="T37" fmla="*/ 25 h 1606"/>
                <a:gd name="T38" fmla="*/ 185 w 1913"/>
                <a:gd name="T39" fmla="*/ 29 h 1606"/>
                <a:gd name="T40" fmla="*/ 190 w 1913"/>
                <a:gd name="T41" fmla="*/ 35 h 1606"/>
                <a:gd name="T42" fmla="*/ 193 w 1913"/>
                <a:gd name="T43" fmla="*/ 43 h 1606"/>
                <a:gd name="T44" fmla="*/ 206 w 1913"/>
                <a:gd name="T45" fmla="*/ 100 h 1606"/>
                <a:gd name="T46" fmla="*/ 211 w 1913"/>
                <a:gd name="T47" fmla="*/ 123 h 1606"/>
                <a:gd name="T48" fmla="*/ 212 w 1913"/>
                <a:gd name="T49" fmla="*/ 125 h 1606"/>
                <a:gd name="T50" fmla="*/ 213 w 1913"/>
                <a:gd name="T51" fmla="*/ 129 h 1606"/>
                <a:gd name="T52" fmla="*/ 213 w 1913"/>
                <a:gd name="T53" fmla="*/ 136 h 1606"/>
                <a:gd name="T54" fmla="*/ 210 w 1913"/>
                <a:gd name="T55" fmla="*/ 145 h 1606"/>
                <a:gd name="T56" fmla="*/ 0 w 1913"/>
                <a:gd name="T57" fmla="*/ 139 h 1606"/>
                <a:gd name="T58" fmla="*/ 21 w 1913"/>
                <a:gd name="T59" fmla="*/ 128 h 1606"/>
                <a:gd name="T60" fmla="*/ 21 w 1913"/>
                <a:gd name="T61" fmla="*/ 24 h 1606"/>
                <a:gd name="T62" fmla="*/ 22 w 1913"/>
                <a:gd name="T63" fmla="*/ 24 h 1606"/>
                <a:gd name="T64" fmla="*/ 24 w 1913"/>
                <a:gd name="T65" fmla="*/ 22 h 1606"/>
                <a:gd name="T66" fmla="*/ 27 w 1913"/>
                <a:gd name="T67" fmla="*/ 21 h 1606"/>
                <a:gd name="T68" fmla="*/ 31 w 1913"/>
                <a:gd name="T69" fmla="*/ 20 h 1606"/>
                <a:gd name="T70" fmla="*/ 36 w 1913"/>
                <a:gd name="T71" fmla="*/ 19 h 1606"/>
                <a:gd name="T72" fmla="*/ 42 w 1913"/>
                <a:gd name="T73" fmla="*/ 19 h 1606"/>
                <a:gd name="T74" fmla="*/ 49 w 1913"/>
                <a:gd name="T75" fmla="*/ 20 h 1606"/>
                <a:gd name="T76" fmla="*/ 58 w 1913"/>
                <a:gd name="T77" fmla="*/ 24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1" name="Freeform 68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7 w 614"/>
                <a:gd name="T1" fmla="*/ 3 h 697"/>
                <a:gd name="T2" fmla="*/ 67 w 614"/>
                <a:gd name="T3" fmla="*/ 3 h 697"/>
                <a:gd name="T4" fmla="*/ 66 w 614"/>
                <a:gd name="T5" fmla="*/ 3 h 697"/>
                <a:gd name="T6" fmla="*/ 64 w 614"/>
                <a:gd name="T7" fmla="*/ 2 h 697"/>
                <a:gd name="T8" fmla="*/ 62 w 614"/>
                <a:gd name="T9" fmla="*/ 2 h 697"/>
                <a:gd name="T10" fmla="*/ 59 w 614"/>
                <a:gd name="T11" fmla="*/ 1 h 697"/>
                <a:gd name="T12" fmla="*/ 56 w 614"/>
                <a:gd name="T13" fmla="*/ 1 h 697"/>
                <a:gd name="T14" fmla="*/ 52 w 614"/>
                <a:gd name="T15" fmla="*/ 0 h 697"/>
                <a:gd name="T16" fmla="*/ 48 w 614"/>
                <a:gd name="T17" fmla="*/ 0 h 697"/>
                <a:gd name="T18" fmla="*/ 43 w 614"/>
                <a:gd name="T19" fmla="*/ 0 h 697"/>
                <a:gd name="T20" fmla="*/ 38 w 614"/>
                <a:gd name="T21" fmla="*/ 0 h 697"/>
                <a:gd name="T22" fmla="*/ 33 w 614"/>
                <a:gd name="T23" fmla="*/ 1 h 697"/>
                <a:gd name="T24" fmla="*/ 27 w 614"/>
                <a:gd name="T25" fmla="*/ 2 h 697"/>
                <a:gd name="T26" fmla="*/ 22 w 614"/>
                <a:gd name="T27" fmla="*/ 3 h 697"/>
                <a:gd name="T28" fmla="*/ 16 w 614"/>
                <a:gd name="T29" fmla="*/ 4 h 697"/>
                <a:gd name="T30" fmla="*/ 10 w 614"/>
                <a:gd name="T31" fmla="*/ 6 h 697"/>
                <a:gd name="T32" fmla="*/ 4 w 614"/>
                <a:gd name="T33" fmla="*/ 9 h 697"/>
                <a:gd name="T34" fmla="*/ 4 w 614"/>
                <a:gd name="T35" fmla="*/ 11 h 697"/>
                <a:gd name="T36" fmla="*/ 3 w 614"/>
                <a:gd name="T37" fmla="*/ 15 h 697"/>
                <a:gd name="T38" fmla="*/ 2 w 614"/>
                <a:gd name="T39" fmla="*/ 21 h 697"/>
                <a:gd name="T40" fmla="*/ 1 w 614"/>
                <a:gd name="T41" fmla="*/ 30 h 697"/>
                <a:gd name="T42" fmla="*/ 0 w 614"/>
                <a:gd name="T43" fmla="*/ 40 h 697"/>
                <a:gd name="T44" fmla="*/ 0 w 614"/>
                <a:gd name="T45" fmla="*/ 51 h 697"/>
                <a:gd name="T46" fmla="*/ 2 w 614"/>
                <a:gd name="T47" fmla="*/ 64 h 697"/>
                <a:gd name="T48" fmla="*/ 6 w 614"/>
                <a:gd name="T49" fmla="*/ 76 h 697"/>
                <a:gd name="T50" fmla="*/ 6 w 614"/>
                <a:gd name="T51" fmla="*/ 76 h 697"/>
                <a:gd name="T52" fmla="*/ 7 w 614"/>
                <a:gd name="T53" fmla="*/ 76 h 697"/>
                <a:gd name="T54" fmla="*/ 8 w 614"/>
                <a:gd name="T55" fmla="*/ 76 h 697"/>
                <a:gd name="T56" fmla="*/ 10 w 614"/>
                <a:gd name="T57" fmla="*/ 76 h 697"/>
                <a:gd name="T58" fmla="*/ 13 w 614"/>
                <a:gd name="T59" fmla="*/ 75 h 697"/>
                <a:gd name="T60" fmla="*/ 16 w 614"/>
                <a:gd name="T61" fmla="*/ 75 h 697"/>
                <a:gd name="T62" fmla="*/ 20 w 614"/>
                <a:gd name="T63" fmla="*/ 75 h 697"/>
                <a:gd name="T64" fmla="*/ 23 w 614"/>
                <a:gd name="T65" fmla="*/ 75 h 697"/>
                <a:gd name="T66" fmla="*/ 28 w 614"/>
                <a:gd name="T67" fmla="*/ 75 h 697"/>
                <a:gd name="T68" fmla="*/ 33 w 614"/>
                <a:gd name="T69" fmla="*/ 75 h 697"/>
                <a:gd name="T70" fmla="*/ 38 w 614"/>
                <a:gd name="T71" fmla="*/ 75 h 697"/>
                <a:gd name="T72" fmla="*/ 43 w 614"/>
                <a:gd name="T73" fmla="*/ 75 h 697"/>
                <a:gd name="T74" fmla="*/ 49 w 614"/>
                <a:gd name="T75" fmla="*/ 76 h 697"/>
                <a:gd name="T76" fmla="*/ 55 w 614"/>
                <a:gd name="T77" fmla="*/ 76 h 697"/>
                <a:gd name="T78" fmla="*/ 61 w 614"/>
                <a:gd name="T79" fmla="*/ 77 h 697"/>
                <a:gd name="T80" fmla="*/ 68 w 614"/>
                <a:gd name="T81" fmla="*/ 78 h 697"/>
                <a:gd name="T82" fmla="*/ 68 w 614"/>
                <a:gd name="T83" fmla="*/ 76 h 697"/>
                <a:gd name="T84" fmla="*/ 67 w 614"/>
                <a:gd name="T85" fmla="*/ 69 h 697"/>
                <a:gd name="T86" fmla="*/ 66 w 614"/>
                <a:gd name="T87" fmla="*/ 60 h 697"/>
                <a:gd name="T88" fmla="*/ 65 w 614"/>
                <a:gd name="T89" fmla="*/ 49 h 697"/>
                <a:gd name="T90" fmla="*/ 65 w 614"/>
                <a:gd name="T91" fmla="*/ 37 h 697"/>
                <a:gd name="T92" fmla="*/ 65 w 614"/>
                <a:gd name="T93" fmla="*/ 24 h 697"/>
                <a:gd name="T94" fmla="*/ 66 w 614"/>
                <a:gd name="T95" fmla="*/ 13 h 697"/>
                <a:gd name="T96" fmla="*/ 67 w 614"/>
                <a:gd name="T97" fmla="*/ 3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2" name="Freeform 68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1 w 1014"/>
                <a:gd name="T1" fmla="*/ 58 h 693"/>
                <a:gd name="T2" fmla="*/ 0 w 1014"/>
                <a:gd name="T3" fmla="*/ 68 h 693"/>
                <a:gd name="T4" fmla="*/ 74 w 1014"/>
                <a:gd name="T5" fmla="*/ 77 h 693"/>
                <a:gd name="T6" fmla="*/ 74 w 1014"/>
                <a:gd name="T7" fmla="*/ 77 h 693"/>
                <a:gd name="T8" fmla="*/ 76 w 1014"/>
                <a:gd name="T9" fmla="*/ 76 h 693"/>
                <a:gd name="T10" fmla="*/ 78 w 1014"/>
                <a:gd name="T11" fmla="*/ 75 h 693"/>
                <a:gd name="T12" fmla="*/ 81 w 1014"/>
                <a:gd name="T13" fmla="*/ 73 h 693"/>
                <a:gd name="T14" fmla="*/ 84 w 1014"/>
                <a:gd name="T15" fmla="*/ 71 h 693"/>
                <a:gd name="T16" fmla="*/ 88 w 1014"/>
                <a:gd name="T17" fmla="*/ 68 h 693"/>
                <a:gd name="T18" fmla="*/ 92 w 1014"/>
                <a:gd name="T19" fmla="*/ 65 h 693"/>
                <a:gd name="T20" fmla="*/ 97 w 1014"/>
                <a:gd name="T21" fmla="*/ 61 h 693"/>
                <a:gd name="T22" fmla="*/ 101 w 1014"/>
                <a:gd name="T23" fmla="*/ 56 h 693"/>
                <a:gd name="T24" fmla="*/ 104 w 1014"/>
                <a:gd name="T25" fmla="*/ 52 h 693"/>
                <a:gd name="T26" fmla="*/ 107 w 1014"/>
                <a:gd name="T27" fmla="*/ 46 h 693"/>
                <a:gd name="T28" fmla="*/ 110 w 1014"/>
                <a:gd name="T29" fmla="*/ 40 h 693"/>
                <a:gd name="T30" fmla="*/ 112 w 1014"/>
                <a:gd name="T31" fmla="*/ 34 h 693"/>
                <a:gd name="T32" fmla="*/ 113 w 1014"/>
                <a:gd name="T33" fmla="*/ 27 h 693"/>
                <a:gd name="T34" fmla="*/ 113 w 1014"/>
                <a:gd name="T35" fmla="*/ 19 h 693"/>
                <a:gd name="T36" fmla="*/ 111 w 1014"/>
                <a:gd name="T37" fmla="*/ 11 h 693"/>
                <a:gd name="T38" fmla="*/ 111 w 1014"/>
                <a:gd name="T39" fmla="*/ 11 h 693"/>
                <a:gd name="T40" fmla="*/ 111 w 1014"/>
                <a:gd name="T41" fmla="*/ 10 h 693"/>
                <a:gd name="T42" fmla="*/ 109 w 1014"/>
                <a:gd name="T43" fmla="*/ 8 h 693"/>
                <a:gd name="T44" fmla="*/ 108 w 1014"/>
                <a:gd name="T45" fmla="*/ 6 h 693"/>
                <a:gd name="T46" fmla="*/ 106 w 1014"/>
                <a:gd name="T47" fmla="*/ 4 h 693"/>
                <a:gd name="T48" fmla="*/ 103 w 1014"/>
                <a:gd name="T49" fmla="*/ 2 h 693"/>
                <a:gd name="T50" fmla="*/ 100 w 1014"/>
                <a:gd name="T51" fmla="*/ 1 h 693"/>
                <a:gd name="T52" fmla="*/ 97 w 1014"/>
                <a:gd name="T53" fmla="*/ 0 h 693"/>
                <a:gd name="T54" fmla="*/ 97 w 1014"/>
                <a:gd name="T55" fmla="*/ 1 h 693"/>
                <a:gd name="T56" fmla="*/ 99 w 1014"/>
                <a:gd name="T57" fmla="*/ 5 h 693"/>
                <a:gd name="T58" fmla="*/ 100 w 1014"/>
                <a:gd name="T59" fmla="*/ 10 h 693"/>
                <a:gd name="T60" fmla="*/ 101 w 1014"/>
                <a:gd name="T61" fmla="*/ 17 h 693"/>
                <a:gd name="T62" fmla="*/ 101 w 1014"/>
                <a:gd name="T63" fmla="*/ 25 h 693"/>
                <a:gd name="T64" fmla="*/ 101 w 1014"/>
                <a:gd name="T65" fmla="*/ 34 h 693"/>
                <a:gd name="T66" fmla="*/ 98 w 1014"/>
                <a:gd name="T67" fmla="*/ 44 h 693"/>
                <a:gd name="T68" fmla="*/ 93 w 1014"/>
                <a:gd name="T69" fmla="*/ 54 h 693"/>
                <a:gd name="T70" fmla="*/ 93 w 1014"/>
                <a:gd name="T71" fmla="*/ 54 h 693"/>
                <a:gd name="T72" fmla="*/ 93 w 1014"/>
                <a:gd name="T73" fmla="*/ 55 h 693"/>
                <a:gd name="T74" fmla="*/ 92 w 1014"/>
                <a:gd name="T75" fmla="*/ 55 h 693"/>
                <a:gd name="T76" fmla="*/ 91 w 1014"/>
                <a:gd name="T77" fmla="*/ 56 h 693"/>
                <a:gd name="T78" fmla="*/ 90 w 1014"/>
                <a:gd name="T79" fmla="*/ 57 h 693"/>
                <a:gd name="T80" fmla="*/ 88 w 1014"/>
                <a:gd name="T81" fmla="*/ 58 h 693"/>
                <a:gd name="T82" fmla="*/ 86 w 1014"/>
                <a:gd name="T83" fmla="*/ 59 h 693"/>
                <a:gd name="T84" fmla="*/ 84 w 1014"/>
                <a:gd name="T85" fmla="*/ 60 h 693"/>
                <a:gd name="T86" fmla="*/ 82 w 1014"/>
                <a:gd name="T87" fmla="*/ 60 h 693"/>
                <a:gd name="T88" fmla="*/ 79 w 1014"/>
                <a:gd name="T89" fmla="*/ 61 h 693"/>
                <a:gd name="T90" fmla="*/ 77 w 1014"/>
                <a:gd name="T91" fmla="*/ 62 h 693"/>
                <a:gd name="T92" fmla="*/ 73 w 1014"/>
                <a:gd name="T93" fmla="*/ 62 h 693"/>
                <a:gd name="T94" fmla="*/ 70 w 1014"/>
                <a:gd name="T95" fmla="*/ 62 h 693"/>
                <a:gd name="T96" fmla="*/ 67 w 1014"/>
                <a:gd name="T97" fmla="*/ 62 h 693"/>
                <a:gd name="T98" fmla="*/ 63 w 1014"/>
                <a:gd name="T99" fmla="*/ 62 h 693"/>
                <a:gd name="T100" fmla="*/ 59 w 1014"/>
                <a:gd name="T101" fmla="*/ 61 h 693"/>
                <a:gd name="T102" fmla="*/ 59 w 1014"/>
                <a:gd name="T103" fmla="*/ 71 h 693"/>
                <a:gd name="T104" fmla="*/ 3 w 1014"/>
                <a:gd name="T105" fmla="*/ 66 h 693"/>
                <a:gd name="T106" fmla="*/ 1 w 1014"/>
                <a:gd name="T107" fmla="*/ 58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3" name="Freeform 68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83 w 745"/>
                <a:gd name="T1" fmla="*/ 10 h 240"/>
                <a:gd name="T2" fmla="*/ 1 w 745"/>
                <a:gd name="T3" fmla="*/ 0 h 240"/>
                <a:gd name="T4" fmla="*/ 0 w 745"/>
                <a:gd name="T5" fmla="*/ 10 h 240"/>
                <a:gd name="T6" fmla="*/ 80 w 745"/>
                <a:gd name="T7" fmla="*/ 27 h 240"/>
                <a:gd name="T8" fmla="*/ 83 w 745"/>
                <a:gd name="T9" fmla="*/ 1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4" name="Freeform 68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6 w 319"/>
                <a:gd name="T1" fmla="*/ 5 h 109"/>
                <a:gd name="T2" fmla="*/ 0 w 319"/>
                <a:gd name="T3" fmla="*/ 0 h 109"/>
                <a:gd name="T4" fmla="*/ 0 w 319"/>
                <a:gd name="T5" fmla="*/ 5 h 109"/>
                <a:gd name="T6" fmla="*/ 35 w 319"/>
                <a:gd name="T7" fmla="*/ 12 h 109"/>
                <a:gd name="T8" fmla="*/ 36 w 319"/>
                <a:gd name="T9" fmla="*/ 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5" name="Freeform 69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4 w 213"/>
                <a:gd name="T1" fmla="*/ 4 h 81"/>
                <a:gd name="T2" fmla="*/ 0 w 213"/>
                <a:gd name="T3" fmla="*/ 0 h 81"/>
                <a:gd name="T4" fmla="*/ 0 w 213"/>
                <a:gd name="T5" fmla="*/ 4 h 81"/>
                <a:gd name="T6" fmla="*/ 23 w 213"/>
                <a:gd name="T7" fmla="*/ 9 h 81"/>
                <a:gd name="T8" fmla="*/ 24 w 213"/>
                <a:gd name="T9" fmla="*/ 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6" name="Freeform 69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4 h 415"/>
                <a:gd name="T2" fmla="*/ 0 w 1254"/>
                <a:gd name="T3" fmla="*/ 14 h 415"/>
                <a:gd name="T4" fmla="*/ 1 w 1254"/>
                <a:gd name="T5" fmla="*/ 14 h 415"/>
                <a:gd name="T6" fmla="*/ 3 w 1254"/>
                <a:gd name="T7" fmla="*/ 14 h 415"/>
                <a:gd name="T8" fmla="*/ 4 w 1254"/>
                <a:gd name="T9" fmla="*/ 13 h 415"/>
                <a:gd name="T10" fmla="*/ 7 w 1254"/>
                <a:gd name="T11" fmla="*/ 13 h 415"/>
                <a:gd name="T12" fmla="*/ 9 w 1254"/>
                <a:gd name="T13" fmla="*/ 12 h 415"/>
                <a:gd name="T14" fmla="*/ 12 w 1254"/>
                <a:gd name="T15" fmla="*/ 12 h 415"/>
                <a:gd name="T16" fmla="*/ 15 w 1254"/>
                <a:gd name="T17" fmla="*/ 11 h 415"/>
                <a:gd name="T18" fmla="*/ 18 w 1254"/>
                <a:gd name="T19" fmla="*/ 10 h 415"/>
                <a:gd name="T20" fmla="*/ 21 w 1254"/>
                <a:gd name="T21" fmla="*/ 9 h 415"/>
                <a:gd name="T22" fmla="*/ 24 w 1254"/>
                <a:gd name="T23" fmla="*/ 8 h 415"/>
                <a:gd name="T24" fmla="*/ 27 w 1254"/>
                <a:gd name="T25" fmla="*/ 7 h 415"/>
                <a:gd name="T26" fmla="*/ 30 w 1254"/>
                <a:gd name="T27" fmla="*/ 5 h 415"/>
                <a:gd name="T28" fmla="*/ 32 w 1254"/>
                <a:gd name="T29" fmla="*/ 4 h 415"/>
                <a:gd name="T30" fmla="*/ 35 w 1254"/>
                <a:gd name="T31" fmla="*/ 2 h 415"/>
                <a:gd name="T32" fmla="*/ 37 w 1254"/>
                <a:gd name="T33" fmla="*/ 0 h 415"/>
                <a:gd name="T34" fmla="*/ 139 w 1254"/>
                <a:gd name="T35" fmla="*/ 24 h 415"/>
                <a:gd name="T36" fmla="*/ 139 w 1254"/>
                <a:gd name="T37" fmla="*/ 24 h 415"/>
                <a:gd name="T38" fmla="*/ 138 w 1254"/>
                <a:gd name="T39" fmla="*/ 25 h 415"/>
                <a:gd name="T40" fmla="*/ 137 w 1254"/>
                <a:gd name="T41" fmla="*/ 26 h 415"/>
                <a:gd name="T42" fmla="*/ 136 w 1254"/>
                <a:gd name="T43" fmla="*/ 27 h 415"/>
                <a:gd name="T44" fmla="*/ 134 w 1254"/>
                <a:gd name="T45" fmla="*/ 28 h 415"/>
                <a:gd name="T46" fmla="*/ 133 w 1254"/>
                <a:gd name="T47" fmla="*/ 30 h 415"/>
                <a:gd name="T48" fmla="*/ 131 w 1254"/>
                <a:gd name="T49" fmla="*/ 32 h 415"/>
                <a:gd name="T50" fmla="*/ 128 w 1254"/>
                <a:gd name="T51" fmla="*/ 33 h 415"/>
                <a:gd name="T52" fmla="*/ 126 w 1254"/>
                <a:gd name="T53" fmla="*/ 35 h 415"/>
                <a:gd name="T54" fmla="*/ 124 w 1254"/>
                <a:gd name="T55" fmla="*/ 37 h 415"/>
                <a:gd name="T56" fmla="*/ 121 w 1254"/>
                <a:gd name="T57" fmla="*/ 39 h 415"/>
                <a:gd name="T58" fmla="*/ 118 w 1254"/>
                <a:gd name="T59" fmla="*/ 41 h 415"/>
                <a:gd name="T60" fmla="*/ 116 w 1254"/>
                <a:gd name="T61" fmla="*/ 43 h 415"/>
                <a:gd name="T62" fmla="*/ 113 w 1254"/>
                <a:gd name="T63" fmla="*/ 44 h 415"/>
                <a:gd name="T64" fmla="*/ 110 w 1254"/>
                <a:gd name="T65" fmla="*/ 46 h 415"/>
                <a:gd name="T66" fmla="*/ 108 w 1254"/>
                <a:gd name="T67" fmla="*/ 47 h 415"/>
                <a:gd name="T68" fmla="*/ 0 w 1254"/>
                <a:gd name="T69" fmla="*/ 14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7" name="Freeform 69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5 w 447"/>
                <a:gd name="T1" fmla="*/ 22 h 198"/>
                <a:gd name="T2" fmla="*/ 49 w 447"/>
                <a:gd name="T3" fmla="*/ 9 h 198"/>
                <a:gd name="T4" fmla="*/ 22 w 447"/>
                <a:gd name="T5" fmla="*/ 0 h 198"/>
                <a:gd name="T6" fmla="*/ 1 w 447"/>
                <a:gd name="T7" fmla="*/ 2 h 198"/>
                <a:gd name="T8" fmla="*/ 0 w 447"/>
                <a:gd name="T9" fmla="*/ 21 h 198"/>
                <a:gd name="T10" fmla="*/ 5 w 447"/>
                <a:gd name="T11" fmla="*/ 2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8" name="Freeform 69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7 w 238"/>
                <a:gd name="T1" fmla="*/ 2 h 947"/>
                <a:gd name="T2" fmla="*/ 27 w 238"/>
                <a:gd name="T3" fmla="*/ 2 h 947"/>
                <a:gd name="T4" fmla="*/ 26 w 238"/>
                <a:gd name="T5" fmla="*/ 2 h 947"/>
                <a:gd name="T6" fmla="*/ 26 w 238"/>
                <a:gd name="T7" fmla="*/ 2 h 947"/>
                <a:gd name="T8" fmla="*/ 25 w 238"/>
                <a:gd name="T9" fmla="*/ 2 h 947"/>
                <a:gd name="T10" fmla="*/ 23 w 238"/>
                <a:gd name="T11" fmla="*/ 1 h 947"/>
                <a:gd name="T12" fmla="*/ 22 w 238"/>
                <a:gd name="T13" fmla="*/ 1 h 947"/>
                <a:gd name="T14" fmla="*/ 20 w 238"/>
                <a:gd name="T15" fmla="*/ 0 h 947"/>
                <a:gd name="T16" fmla="*/ 19 w 238"/>
                <a:gd name="T17" fmla="*/ 0 h 947"/>
                <a:gd name="T18" fmla="*/ 17 w 238"/>
                <a:gd name="T19" fmla="*/ 0 h 947"/>
                <a:gd name="T20" fmla="*/ 14 w 238"/>
                <a:gd name="T21" fmla="*/ 0 h 947"/>
                <a:gd name="T22" fmla="*/ 12 w 238"/>
                <a:gd name="T23" fmla="*/ 0 h 947"/>
                <a:gd name="T24" fmla="*/ 10 w 238"/>
                <a:gd name="T25" fmla="*/ 1 h 947"/>
                <a:gd name="T26" fmla="*/ 7 w 238"/>
                <a:gd name="T27" fmla="*/ 1 h 947"/>
                <a:gd name="T28" fmla="*/ 5 w 238"/>
                <a:gd name="T29" fmla="*/ 2 h 947"/>
                <a:gd name="T30" fmla="*/ 2 w 238"/>
                <a:gd name="T31" fmla="*/ 3 h 947"/>
                <a:gd name="T32" fmla="*/ 0 w 238"/>
                <a:gd name="T33" fmla="*/ 5 h 947"/>
                <a:gd name="T34" fmla="*/ 0 w 238"/>
                <a:gd name="T35" fmla="*/ 105 h 947"/>
                <a:gd name="T36" fmla="*/ 0 w 238"/>
                <a:gd name="T37" fmla="*/ 105 h 947"/>
                <a:gd name="T38" fmla="*/ 1 w 238"/>
                <a:gd name="T39" fmla="*/ 105 h 947"/>
                <a:gd name="T40" fmla="*/ 1 w 238"/>
                <a:gd name="T41" fmla="*/ 105 h 947"/>
                <a:gd name="T42" fmla="*/ 2 w 238"/>
                <a:gd name="T43" fmla="*/ 105 h 947"/>
                <a:gd name="T44" fmla="*/ 4 w 238"/>
                <a:gd name="T45" fmla="*/ 105 h 947"/>
                <a:gd name="T46" fmla="*/ 5 w 238"/>
                <a:gd name="T47" fmla="*/ 104 h 947"/>
                <a:gd name="T48" fmla="*/ 7 w 238"/>
                <a:gd name="T49" fmla="*/ 104 h 947"/>
                <a:gd name="T50" fmla="*/ 9 w 238"/>
                <a:gd name="T51" fmla="*/ 104 h 947"/>
                <a:gd name="T52" fmla="*/ 11 w 238"/>
                <a:gd name="T53" fmla="*/ 103 h 947"/>
                <a:gd name="T54" fmla="*/ 13 w 238"/>
                <a:gd name="T55" fmla="*/ 102 h 947"/>
                <a:gd name="T56" fmla="*/ 15 w 238"/>
                <a:gd name="T57" fmla="*/ 101 h 947"/>
                <a:gd name="T58" fmla="*/ 18 w 238"/>
                <a:gd name="T59" fmla="*/ 100 h 947"/>
                <a:gd name="T60" fmla="*/ 20 w 238"/>
                <a:gd name="T61" fmla="*/ 99 h 947"/>
                <a:gd name="T62" fmla="*/ 22 w 238"/>
                <a:gd name="T63" fmla="*/ 98 h 947"/>
                <a:gd name="T64" fmla="*/ 25 w 238"/>
                <a:gd name="T65" fmla="*/ 97 h 947"/>
                <a:gd name="T66" fmla="*/ 27 w 238"/>
                <a:gd name="T67" fmla="*/ 95 h 947"/>
                <a:gd name="T68" fmla="*/ 27 w 238"/>
                <a:gd name="T69" fmla="*/ 2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9" name="Freeform 69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3 w 203"/>
                <a:gd name="T1" fmla="*/ 2 h 799"/>
                <a:gd name="T2" fmla="*/ 23 w 203"/>
                <a:gd name="T3" fmla="*/ 2 h 799"/>
                <a:gd name="T4" fmla="*/ 23 w 203"/>
                <a:gd name="T5" fmla="*/ 2 h 799"/>
                <a:gd name="T6" fmla="*/ 22 w 203"/>
                <a:gd name="T7" fmla="*/ 2 h 799"/>
                <a:gd name="T8" fmla="*/ 21 w 203"/>
                <a:gd name="T9" fmla="*/ 1 h 799"/>
                <a:gd name="T10" fmla="*/ 20 w 203"/>
                <a:gd name="T11" fmla="*/ 1 h 799"/>
                <a:gd name="T12" fmla="*/ 19 w 203"/>
                <a:gd name="T13" fmla="*/ 1 h 799"/>
                <a:gd name="T14" fmla="*/ 17 w 203"/>
                <a:gd name="T15" fmla="*/ 0 h 799"/>
                <a:gd name="T16" fmla="*/ 16 w 203"/>
                <a:gd name="T17" fmla="*/ 0 h 799"/>
                <a:gd name="T18" fmla="*/ 14 w 203"/>
                <a:gd name="T19" fmla="*/ 0 h 799"/>
                <a:gd name="T20" fmla="*/ 12 w 203"/>
                <a:gd name="T21" fmla="*/ 0 h 799"/>
                <a:gd name="T22" fmla="*/ 10 w 203"/>
                <a:gd name="T23" fmla="*/ 0 h 799"/>
                <a:gd name="T24" fmla="*/ 8 w 203"/>
                <a:gd name="T25" fmla="*/ 0 h 799"/>
                <a:gd name="T26" fmla="*/ 6 w 203"/>
                <a:gd name="T27" fmla="*/ 1 h 799"/>
                <a:gd name="T28" fmla="*/ 4 w 203"/>
                <a:gd name="T29" fmla="*/ 2 h 799"/>
                <a:gd name="T30" fmla="*/ 2 w 203"/>
                <a:gd name="T31" fmla="*/ 3 h 799"/>
                <a:gd name="T32" fmla="*/ 0 w 203"/>
                <a:gd name="T33" fmla="*/ 4 h 799"/>
                <a:gd name="T34" fmla="*/ 0 w 203"/>
                <a:gd name="T35" fmla="*/ 89 h 799"/>
                <a:gd name="T36" fmla="*/ 0 w 203"/>
                <a:gd name="T37" fmla="*/ 89 h 799"/>
                <a:gd name="T38" fmla="*/ 1 w 203"/>
                <a:gd name="T39" fmla="*/ 89 h 799"/>
                <a:gd name="T40" fmla="*/ 1 w 203"/>
                <a:gd name="T41" fmla="*/ 89 h 799"/>
                <a:gd name="T42" fmla="*/ 2 w 203"/>
                <a:gd name="T43" fmla="*/ 89 h 799"/>
                <a:gd name="T44" fmla="*/ 3 w 203"/>
                <a:gd name="T45" fmla="*/ 89 h 799"/>
                <a:gd name="T46" fmla="*/ 5 w 203"/>
                <a:gd name="T47" fmla="*/ 88 h 799"/>
                <a:gd name="T48" fmla="*/ 6 w 203"/>
                <a:gd name="T49" fmla="*/ 88 h 799"/>
                <a:gd name="T50" fmla="*/ 8 w 203"/>
                <a:gd name="T51" fmla="*/ 88 h 799"/>
                <a:gd name="T52" fmla="*/ 9 w 203"/>
                <a:gd name="T53" fmla="*/ 87 h 799"/>
                <a:gd name="T54" fmla="*/ 11 w 203"/>
                <a:gd name="T55" fmla="*/ 87 h 799"/>
                <a:gd name="T56" fmla="*/ 13 w 203"/>
                <a:gd name="T57" fmla="*/ 86 h 799"/>
                <a:gd name="T58" fmla="*/ 15 w 203"/>
                <a:gd name="T59" fmla="*/ 85 h 799"/>
                <a:gd name="T60" fmla="*/ 17 w 203"/>
                <a:gd name="T61" fmla="*/ 84 h 799"/>
                <a:gd name="T62" fmla="*/ 19 w 203"/>
                <a:gd name="T63" fmla="*/ 83 h 799"/>
                <a:gd name="T64" fmla="*/ 21 w 203"/>
                <a:gd name="T65" fmla="*/ 82 h 799"/>
                <a:gd name="T66" fmla="*/ 23 w 203"/>
                <a:gd name="T67" fmla="*/ 80 h 799"/>
                <a:gd name="T68" fmla="*/ 23 w 203"/>
                <a:gd name="T69" fmla="*/ 2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0" name="Freeform 69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9 w 171"/>
                <a:gd name="T1" fmla="*/ 2 h 650"/>
                <a:gd name="T2" fmla="*/ 19 w 171"/>
                <a:gd name="T3" fmla="*/ 2 h 650"/>
                <a:gd name="T4" fmla="*/ 19 w 171"/>
                <a:gd name="T5" fmla="*/ 1 h 650"/>
                <a:gd name="T6" fmla="*/ 18 w 171"/>
                <a:gd name="T7" fmla="*/ 1 h 650"/>
                <a:gd name="T8" fmla="*/ 17 w 171"/>
                <a:gd name="T9" fmla="*/ 1 h 650"/>
                <a:gd name="T10" fmla="*/ 17 w 171"/>
                <a:gd name="T11" fmla="*/ 1 h 650"/>
                <a:gd name="T12" fmla="*/ 15 w 171"/>
                <a:gd name="T13" fmla="*/ 0 h 650"/>
                <a:gd name="T14" fmla="*/ 14 w 171"/>
                <a:gd name="T15" fmla="*/ 0 h 650"/>
                <a:gd name="T16" fmla="*/ 13 w 171"/>
                <a:gd name="T17" fmla="*/ 0 h 650"/>
                <a:gd name="T18" fmla="*/ 12 w 171"/>
                <a:gd name="T19" fmla="*/ 0 h 650"/>
                <a:gd name="T20" fmla="*/ 10 w 171"/>
                <a:gd name="T21" fmla="*/ 0 h 650"/>
                <a:gd name="T22" fmla="*/ 9 w 171"/>
                <a:gd name="T23" fmla="*/ 0 h 650"/>
                <a:gd name="T24" fmla="*/ 7 w 171"/>
                <a:gd name="T25" fmla="*/ 0 h 650"/>
                <a:gd name="T26" fmla="*/ 5 w 171"/>
                <a:gd name="T27" fmla="*/ 1 h 650"/>
                <a:gd name="T28" fmla="*/ 3 w 171"/>
                <a:gd name="T29" fmla="*/ 1 h 650"/>
                <a:gd name="T30" fmla="*/ 2 w 171"/>
                <a:gd name="T31" fmla="*/ 2 h 650"/>
                <a:gd name="T32" fmla="*/ 0 w 171"/>
                <a:gd name="T33" fmla="*/ 4 h 650"/>
                <a:gd name="T34" fmla="*/ 0 w 171"/>
                <a:gd name="T35" fmla="*/ 72 h 650"/>
                <a:gd name="T36" fmla="*/ 0 w 171"/>
                <a:gd name="T37" fmla="*/ 72 h 650"/>
                <a:gd name="T38" fmla="*/ 0 w 171"/>
                <a:gd name="T39" fmla="*/ 72 h 650"/>
                <a:gd name="T40" fmla="*/ 1 w 171"/>
                <a:gd name="T41" fmla="*/ 72 h 650"/>
                <a:gd name="T42" fmla="*/ 2 w 171"/>
                <a:gd name="T43" fmla="*/ 72 h 650"/>
                <a:gd name="T44" fmla="*/ 3 w 171"/>
                <a:gd name="T45" fmla="*/ 72 h 650"/>
                <a:gd name="T46" fmla="*/ 4 w 171"/>
                <a:gd name="T47" fmla="*/ 71 h 650"/>
                <a:gd name="T48" fmla="*/ 5 w 171"/>
                <a:gd name="T49" fmla="*/ 71 h 650"/>
                <a:gd name="T50" fmla="*/ 6 w 171"/>
                <a:gd name="T51" fmla="*/ 71 h 650"/>
                <a:gd name="T52" fmla="*/ 8 w 171"/>
                <a:gd name="T53" fmla="*/ 70 h 650"/>
                <a:gd name="T54" fmla="*/ 9 w 171"/>
                <a:gd name="T55" fmla="*/ 70 h 650"/>
                <a:gd name="T56" fmla="*/ 11 w 171"/>
                <a:gd name="T57" fmla="*/ 69 h 650"/>
                <a:gd name="T58" fmla="*/ 12 w 171"/>
                <a:gd name="T59" fmla="*/ 69 h 650"/>
                <a:gd name="T60" fmla="*/ 14 w 171"/>
                <a:gd name="T61" fmla="*/ 68 h 650"/>
                <a:gd name="T62" fmla="*/ 16 w 171"/>
                <a:gd name="T63" fmla="*/ 67 h 650"/>
                <a:gd name="T64" fmla="*/ 17 w 171"/>
                <a:gd name="T65" fmla="*/ 66 h 650"/>
                <a:gd name="T66" fmla="*/ 19 w 171"/>
                <a:gd name="T67" fmla="*/ 65 h 650"/>
                <a:gd name="T68" fmla="*/ 19 w 171"/>
                <a:gd name="T69" fmla="*/ 2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1" name="Freeform 69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5 w 138"/>
                <a:gd name="T1" fmla="*/ 2 h 502"/>
                <a:gd name="T2" fmla="*/ 15 w 138"/>
                <a:gd name="T3" fmla="*/ 1 h 502"/>
                <a:gd name="T4" fmla="*/ 14 w 138"/>
                <a:gd name="T5" fmla="*/ 1 h 502"/>
                <a:gd name="T6" fmla="*/ 12 w 138"/>
                <a:gd name="T7" fmla="*/ 0 h 502"/>
                <a:gd name="T8" fmla="*/ 10 w 138"/>
                <a:gd name="T9" fmla="*/ 0 h 502"/>
                <a:gd name="T10" fmla="*/ 8 w 138"/>
                <a:gd name="T11" fmla="*/ 0 h 502"/>
                <a:gd name="T12" fmla="*/ 6 w 138"/>
                <a:gd name="T13" fmla="*/ 0 h 502"/>
                <a:gd name="T14" fmla="*/ 3 w 138"/>
                <a:gd name="T15" fmla="*/ 1 h 502"/>
                <a:gd name="T16" fmla="*/ 0 w 138"/>
                <a:gd name="T17" fmla="*/ 3 h 502"/>
                <a:gd name="T18" fmla="*/ 0 w 138"/>
                <a:gd name="T19" fmla="*/ 56 h 502"/>
                <a:gd name="T20" fmla="*/ 0 w 138"/>
                <a:gd name="T21" fmla="*/ 56 h 502"/>
                <a:gd name="T22" fmla="*/ 1 w 138"/>
                <a:gd name="T23" fmla="*/ 56 h 502"/>
                <a:gd name="T24" fmla="*/ 3 w 138"/>
                <a:gd name="T25" fmla="*/ 56 h 502"/>
                <a:gd name="T26" fmla="*/ 5 w 138"/>
                <a:gd name="T27" fmla="*/ 55 h 502"/>
                <a:gd name="T28" fmla="*/ 7 w 138"/>
                <a:gd name="T29" fmla="*/ 54 h 502"/>
                <a:gd name="T30" fmla="*/ 10 w 138"/>
                <a:gd name="T31" fmla="*/ 53 h 502"/>
                <a:gd name="T32" fmla="*/ 12 w 138"/>
                <a:gd name="T33" fmla="*/ 52 h 502"/>
                <a:gd name="T34" fmla="*/ 15 w 138"/>
                <a:gd name="T35" fmla="*/ 50 h 502"/>
                <a:gd name="T36" fmla="*/ 15 w 138"/>
                <a:gd name="T37" fmla="*/ 2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2" name="Freeform 69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2 w 104"/>
                <a:gd name="T1" fmla="*/ 1 h 353"/>
                <a:gd name="T2" fmla="*/ 12 w 104"/>
                <a:gd name="T3" fmla="*/ 1 h 353"/>
                <a:gd name="T4" fmla="*/ 11 w 104"/>
                <a:gd name="T5" fmla="*/ 1 h 353"/>
                <a:gd name="T6" fmla="*/ 10 w 104"/>
                <a:gd name="T7" fmla="*/ 0 h 353"/>
                <a:gd name="T8" fmla="*/ 8 w 104"/>
                <a:gd name="T9" fmla="*/ 0 h 353"/>
                <a:gd name="T10" fmla="*/ 6 w 104"/>
                <a:gd name="T11" fmla="*/ 0 h 353"/>
                <a:gd name="T12" fmla="*/ 4 w 104"/>
                <a:gd name="T13" fmla="*/ 0 h 353"/>
                <a:gd name="T14" fmla="*/ 2 w 104"/>
                <a:gd name="T15" fmla="*/ 1 h 353"/>
                <a:gd name="T16" fmla="*/ 0 w 104"/>
                <a:gd name="T17" fmla="*/ 2 h 353"/>
                <a:gd name="T18" fmla="*/ 0 w 104"/>
                <a:gd name="T19" fmla="*/ 40 h 353"/>
                <a:gd name="T20" fmla="*/ 0 w 104"/>
                <a:gd name="T21" fmla="*/ 40 h 353"/>
                <a:gd name="T22" fmla="*/ 1 w 104"/>
                <a:gd name="T23" fmla="*/ 40 h 353"/>
                <a:gd name="T24" fmla="*/ 2 w 104"/>
                <a:gd name="T25" fmla="*/ 40 h 353"/>
                <a:gd name="T26" fmla="*/ 4 w 104"/>
                <a:gd name="T27" fmla="*/ 39 h 353"/>
                <a:gd name="T28" fmla="*/ 6 w 104"/>
                <a:gd name="T29" fmla="*/ 39 h 353"/>
                <a:gd name="T30" fmla="*/ 8 w 104"/>
                <a:gd name="T31" fmla="*/ 38 h 353"/>
                <a:gd name="T32" fmla="*/ 10 w 104"/>
                <a:gd name="T33" fmla="*/ 37 h 353"/>
                <a:gd name="T34" fmla="*/ 12 w 104"/>
                <a:gd name="T35" fmla="*/ 35 h 353"/>
                <a:gd name="T36" fmla="*/ 12 w 104"/>
                <a:gd name="T37" fmla="*/ 1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3" name="Freeform 69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8 w 72"/>
                <a:gd name="T1" fmla="*/ 1 h 204"/>
                <a:gd name="T2" fmla="*/ 8 w 72"/>
                <a:gd name="T3" fmla="*/ 1 h 204"/>
                <a:gd name="T4" fmla="*/ 7 w 72"/>
                <a:gd name="T5" fmla="*/ 0 h 204"/>
                <a:gd name="T6" fmla="*/ 6 w 72"/>
                <a:gd name="T7" fmla="*/ 0 h 204"/>
                <a:gd name="T8" fmla="*/ 5 w 72"/>
                <a:gd name="T9" fmla="*/ 0 h 204"/>
                <a:gd name="T10" fmla="*/ 4 w 72"/>
                <a:gd name="T11" fmla="*/ 0 h 204"/>
                <a:gd name="T12" fmla="*/ 3 w 72"/>
                <a:gd name="T13" fmla="*/ 0 h 204"/>
                <a:gd name="T14" fmla="*/ 1 w 72"/>
                <a:gd name="T15" fmla="*/ 1 h 204"/>
                <a:gd name="T16" fmla="*/ 0 w 72"/>
                <a:gd name="T17" fmla="*/ 1 h 204"/>
                <a:gd name="T18" fmla="*/ 0 w 72"/>
                <a:gd name="T19" fmla="*/ 23 h 204"/>
                <a:gd name="T20" fmla="*/ 0 w 72"/>
                <a:gd name="T21" fmla="*/ 23 h 204"/>
                <a:gd name="T22" fmla="*/ 1 w 72"/>
                <a:gd name="T23" fmla="*/ 23 h 204"/>
                <a:gd name="T24" fmla="*/ 2 w 72"/>
                <a:gd name="T25" fmla="*/ 23 h 204"/>
                <a:gd name="T26" fmla="*/ 3 w 72"/>
                <a:gd name="T27" fmla="*/ 23 h 204"/>
                <a:gd name="T28" fmla="*/ 4 w 72"/>
                <a:gd name="T29" fmla="*/ 22 h 204"/>
                <a:gd name="T30" fmla="*/ 5 w 72"/>
                <a:gd name="T31" fmla="*/ 22 h 204"/>
                <a:gd name="T32" fmla="*/ 7 w 72"/>
                <a:gd name="T33" fmla="*/ 21 h 204"/>
                <a:gd name="T34" fmla="*/ 8 w 72"/>
                <a:gd name="T35" fmla="*/ 20 h 204"/>
                <a:gd name="T36" fmla="*/ 8 w 72"/>
                <a:gd name="T37" fmla="*/ 1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4" name="Freeform 69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6 w 104"/>
                <a:gd name="T1" fmla="*/ 11 h 104"/>
                <a:gd name="T2" fmla="*/ 7 w 104"/>
                <a:gd name="T3" fmla="*/ 11 h 104"/>
                <a:gd name="T4" fmla="*/ 8 w 104"/>
                <a:gd name="T5" fmla="*/ 11 h 104"/>
                <a:gd name="T6" fmla="*/ 9 w 104"/>
                <a:gd name="T7" fmla="*/ 10 h 104"/>
                <a:gd name="T8" fmla="*/ 10 w 104"/>
                <a:gd name="T9" fmla="*/ 9 h 104"/>
                <a:gd name="T10" fmla="*/ 11 w 104"/>
                <a:gd name="T11" fmla="*/ 9 h 104"/>
                <a:gd name="T12" fmla="*/ 12 w 104"/>
                <a:gd name="T13" fmla="*/ 8 h 104"/>
                <a:gd name="T14" fmla="*/ 12 w 104"/>
                <a:gd name="T15" fmla="*/ 7 h 104"/>
                <a:gd name="T16" fmla="*/ 12 w 104"/>
                <a:gd name="T17" fmla="*/ 6 h 104"/>
                <a:gd name="T18" fmla="*/ 12 w 104"/>
                <a:gd name="T19" fmla="*/ 4 h 104"/>
                <a:gd name="T20" fmla="*/ 12 w 104"/>
                <a:gd name="T21" fmla="*/ 3 h 104"/>
                <a:gd name="T22" fmla="*/ 11 w 104"/>
                <a:gd name="T23" fmla="*/ 2 h 104"/>
                <a:gd name="T24" fmla="*/ 10 w 104"/>
                <a:gd name="T25" fmla="*/ 2 h 104"/>
                <a:gd name="T26" fmla="*/ 9 w 104"/>
                <a:gd name="T27" fmla="*/ 1 h 104"/>
                <a:gd name="T28" fmla="*/ 8 w 104"/>
                <a:gd name="T29" fmla="*/ 0 h 104"/>
                <a:gd name="T30" fmla="*/ 7 w 104"/>
                <a:gd name="T31" fmla="*/ 0 h 104"/>
                <a:gd name="T32" fmla="*/ 6 w 104"/>
                <a:gd name="T33" fmla="*/ 0 h 104"/>
                <a:gd name="T34" fmla="*/ 5 w 104"/>
                <a:gd name="T35" fmla="*/ 0 h 104"/>
                <a:gd name="T36" fmla="*/ 4 w 104"/>
                <a:gd name="T37" fmla="*/ 0 h 104"/>
                <a:gd name="T38" fmla="*/ 3 w 104"/>
                <a:gd name="T39" fmla="*/ 1 h 104"/>
                <a:gd name="T40" fmla="*/ 2 w 104"/>
                <a:gd name="T41" fmla="*/ 2 h 104"/>
                <a:gd name="T42" fmla="*/ 1 w 104"/>
                <a:gd name="T43" fmla="*/ 2 h 104"/>
                <a:gd name="T44" fmla="*/ 0 w 104"/>
                <a:gd name="T45" fmla="*/ 3 h 104"/>
                <a:gd name="T46" fmla="*/ 0 w 104"/>
                <a:gd name="T47" fmla="*/ 4 h 104"/>
                <a:gd name="T48" fmla="*/ 0 w 104"/>
                <a:gd name="T49" fmla="*/ 6 h 104"/>
                <a:gd name="T50" fmla="*/ 0 w 104"/>
                <a:gd name="T51" fmla="*/ 7 h 104"/>
                <a:gd name="T52" fmla="*/ 0 w 104"/>
                <a:gd name="T53" fmla="*/ 8 h 104"/>
                <a:gd name="T54" fmla="*/ 1 w 104"/>
                <a:gd name="T55" fmla="*/ 9 h 104"/>
                <a:gd name="T56" fmla="*/ 2 w 104"/>
                <a:gd name="T57" fmla="*/ 9 h 104"/>
                <a:gd name="T58" fmla="*/ 3 w 104"/>
                <a:gd name="T59" fmla="*/ 10 h 104"/>
                <a:gd name="T60" fmla="*/ 4 w 104"/>
                <a:gd name="T61" fmla="*/ 11 h 104"/>
                <a:gd name="T62" fmla="*/ 5 w 104"/>
                <a:gd name="T63" fmla="*/ 11 h 104"/>
                <a:gd name="T64" fmla="*/ 6 w 104"/>
                <a:gd name="T65" fmla="*/ 1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5" name="Freeform 70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5 w 52"/>
                <a:gd name="T5" fmla="*/ 5 h 52"/>
                <a:gd name="T6" fmla="*/ 6 w 52"/>
                <a:gd name="T7" fmla="*/ 4 h 52"/>
                <a:gd name="T8" fmla="*/ 6 w 52"/>
                <a:gd name="T9" fmla="*/ 3 h 52"/>
                <a:gd name="T10" fmla="*/ 6 w 52"/>
                <a:gd name="T11" fmla="*/ 2 h 52"/>
                <a:gd name="T12" fmla="*/ 5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6" name="Freeform 70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4 w 52"/>
                <a:gd name="T5" fmla="*/ 5 h 52"/>
                <a:gd name="T6" fmla="*/ 5 w 52"/>
                <a:gd name="T7" fmla="*/ 4 h 52"/>
                <a:gd name="T8" fmla="*/ 5 w 52"/>
                <a:gd name="T9" fmla="*/ 3 h 52"/>
                <a:gd name="T10" fmla="*/ 5 w 52"/>
                <a:gd name="T11" fmla="*/ 2 h 52"/>
                <a:gd name="T12" fmla="*/ 4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7" name="Freeform 70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5 w 148"/>
                <a:gd name="T1" fmla="*/ 2 h 712"/>
                <a:gd name="T2" fmla="*/ 5 w 148"/>
                <a:gd name="T3" fmla="*/ 3 h 712"/>
                <a:gd name="T4" fmla="*/ 3 w 148"/>
                <a:gd name="T5" fmla="*/ 8 h 712"/>
                <a:gd name="T6" fmla="*/ 2 w 148"/>
                <a:gd name="T7" fmla="*/ 15 h 712"/>
                <a:gd name="T8" fmla="*/ 1 w 148"/>
                <a:gd name="T9" fmla="*/ 24 h 712"/>
                <a:gd name="T10" fmla="*/ 0 w 148"/>
                <a:gd name="T11" fmla="*/ 35 h 712"/>
                <a:gd name="T12" fmla="*/ 0 w 148"/>
                <a:gd name="T13" fmla="*/ 49 h 712"/>
                <a:gd name="T14" fmla="*/ 1 w 148"/>
                <a:gd name="T15" fmla="*/ 63 h 712"/>
                <a:gd name="T16" fmla="*/ 4 w 148"/>
                <a:gd name="T17" fmla="*/ 79 h 712"/>
                <a:gd name="T18" fmla="*/ 15 w 148"/>
                <a:gd name="T19" fmla="*/ 78 h 712"/>
                <a:gd name="T20" fmla="*/ 15 w 148"/>
                <a:gd name="T21" fmla="*/ 76 h 712"/>
                <a:gd name="T22" fmla="*/ 14 w 148"/>
                <a:gd name="T23" fmla="*/ 70 h 712"/>
                <a:gd name="T24" fmla="*/ 13 w 148"/>
                <a:gd name="T25" fmla="*/ 60 h 712"/>
                <a:gd name="T26" fmla="*/ 11 w 148"/>
                <a:gd name="T27" fmla="*/ 49 h 712"/>
                <a:gd name="T28" fmla="*/ 11 w 148"/>
                <a:gd name="T29" fmla="*/ 36 h 712"/>
                <a:gd name="T30" fmla="*/ 11 w 148"/>
                <a:gd name="T31" fmla="*/ 23 h 712"/>
                <a:gd name="T32" fmla="*/ 13 w 148"/>
                <a:gd name="T33" fmla="*/ 11 h 712"/>
                <a:gd name="T34" fmla="*/ 16 w 148"/>
                <a:gd name="T35" fmla="*/ 1 h 712"/>
                <a:gd name="T36" fmla="*/ 16 w 148"/>
                <a:gd name="T37" fmla="*/ 1 h 712"/>
                <a:gd name="T38" fmla="*/ 16 w 148"/>
                <a:gd name="T39" fmla="*/ 1 h 712"/>
                <a:gd name="T40" fmla="*/ 16 w 148"/>
                <a:gd name="T41" fmla="*/ 0 h 712"/>
                <a:gd name="T42" fmla="*/ 15 w 148"/>
                <a:gd name="T43" fmla="*/ 0 h 712"/>
                <a:gd name="T44" fmla="*/ 14 w 148"/>
                <a:gd name="T45" fmla="*/ 0 h 712"/>
                <a:gd name="T46" fmla="*/ 12 w 148"/>
                <a:gd name="T47" fmla="*/ 0 h 712"/>
                <a:gd name="T48" fmla="*/ 9 w 148"/>
                <a:gd name="T49" fmla="*/ 1 h 712"/>
                <a:gd name="T50" fmla="*/ 5 w 148"/>
                <a:gd name="T51" fmla="*/ 2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8" name="Freeform 70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3 w 201"/>
                <a:gd name="T1" fmla="*/ 1 h 795"/>
                <a:gd name="T2" fmla="*/ 22 w 201"/>
                <a:gd name="T3" fmla="*/ 1 h 795"/>
                <a:gd name="T4" fmla="*/ 21 w 201"/>
                <a:gd name="T5" fmla="*/ 3 h 795"/>
                <a:gd name="T6" fmla="*/ 19 w 201"/>
                <a:gd name="T7" fmla="*/ 8 h 795"/>
                <a:gd name="T8" fmla="*/ 17 w 201"/>
                <a:gd name="T9" fmla="*/ 15 h 795"/>
                <a:gd name="T10" fmla="*/ 15 w 201"/>
                <a:gd name="T11" fmla="*/ 27 h 795"/>
                <a:gd name="T12" fmla="*/ 15 w 201"/>
                <a:gd name="T13" fmla="*/ 42 h 795"/>
                <a:gd name="T14" fmla="*/ 15 w 201"/>
                <a:gd name="T15" fmla="*/ 62 h 795"/>
                <a:gd name="T16" fmla="*/ 17 w 201"/>
                <a:gd name="T17" fmla="*/ 88 h 795"/>
                <a:gd name="T18" fmla="*/ 4 w 201"/>
                <a:gd name="T19" fmla="*/ 88 h 795"/>
                <a:gd name="T20" fmla="*/ 4 w 201"/>
                <a:gd name="T21" fmla="*/ 85 h 795"/>
                <a:gd name="T22" fmla="*/ 3 w 201"/>
                <a:gd name="T23" fmla="*/ 78 h 795"/>
                <a:gd name="T24" fmla="*/ 1 w 201"/>
                <a:gd name="T25" fmla="*/ 68 h 795"/>
                <a:gd name="T26" fmla="*/ 0 w 201"/>
                <a:gd name="T27" fmla="*/ 55 h 795"/>
                <a:gd name="T28" fmla="*/ 0 w 201"/>
                <a:gd name="T29" fmla="*/ 40 h 795"/>
                <a:gd name="T30" fmla="*/ 1 w 201"/>
                <a:gd name="T31" fmla="*/ 26 h 795"/>
                <a:gd name="T32" fmla="*/ 3 w 201"/>
                <a:gd name="T33" fmla="*/ 12 h 795"/>
                <a:gd name="T34" fmla="*/ 8 w 201"/>
                <a:gd name="T35" fmla="*/ 0 h 795"/>
                <a:gd name="T36" fmla="*/ 23 w 201"/>
                <a:gd name="T37" fmla="*/ 1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9" name="Freeform 70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5 w 129"/>
                <a:gd name="T1" fmla="*/ 1 h 622"/>
                <a:gd name="T2" fmla="*/ 4 w 129"/>
                <a:gd name="T3" fmla="*/ 3 h 622"/>
                <a:gd name="T4" fmla="*/ 3 w 129"/>
                <a:gd name="T5" fmla="*/ 7 h 622"/>
                <a:gd name="T6" fmla="*/ 2 w 129"/>
                <a:gd name="T7" fmla="*/ 13 h 622"/>
                <a:gd name="T8" fmla="*/ 1 w 129"/>
                <a:gd name="T9" fmla="*/ 21 h 622"/>
                <a:gd name="T10" fmla="*/ 0 w 129"/>
                <a:gd name="T11" fmla="*/ 31 h 622"/>
                <a:gd name="T12" fmla="*/ 0 w 129"/>
                <a:gd name="T13" fmla="*/ 42 h 622"/>
                <a:gd name="T14" fmla="*/ 1 w 129"/>
                <a:gd name="T15" fmla="*/ 55 h 622"/>
                <a:gd name="T16" fmla="*/ 4 w 129"/>
                <a:gd name="T17" fmla="*/ 69 h 622"/>
                <a:gd name="T18" fmla="*/ 14 w 129"/>
                <a:gd name="T19" fmla="*/ 68 h 622"/>
                <a:gd name="T20" fmla="*/ 14 w 129"/>
                <a:gd name="T21" fmla="*/ 66 h 622"/>
                <a:gd name="T22" fmla="*/ 13 w 129"/>
                <a:gd name="T23" fmla="*/ 61 h 622"/>
                <a:gd name="T24" fmla="*/ 12 w 129"/>
                <a:gd name="T25" fmla="*/ 52 h 622"/>
                <a:gd name="T26" fmla="*/ 11 w 129"/>
                <a:gd name="T27" fmla="*/ 42 h 622"/>
                <a:gd name="T28" fmla="*/ 10 w 129"/>
                <a:gd name="T29" fmla="*/ 31 h 622"/>
                <a:gd name="T30" fmla="*/ 10 w 129"/>
                <a:gd name="T31" fmla="*/ 20 h 622"/>
                <a:gd name="T32" fmla="*/ 12 w 129"/>
                <a:gd name="T33" fmla="*/ 10 h 622"/>
                <a:gd name="T34" fmla="*/ 15 w 129"/>
                <a:gd name="T35" fmla="*/ 1 h 622"/>
                <a:gd name="T36" fmla="*/ 15 w 129"/>
                <a:gd name="T37" fmla="*/ 1 h 622"/>
                <a:gd name="T38" fmla="*/ 15 w 129"/>
                <a:gd name="T39" fmla="*/ 0 h 622"/>
                <a:gd name="T40" fmla="*/ 15 w 129"/>
                <a:gd name="T41" fmla="*/ 0 h 622"/>
                <a:gd name="T42" fmla="*/ 14 w 129"/>
                <a:gd name="T43" fmla="*/ 0 h 622"/>
                <a:gd name="T44" fmla="*/ 13 w 129"/>
                <a:gd name="T45" fmla="*/ 0 h 622"/>
                <a:gd name="T46" fmla="*/ 11 w 129"/>
                <a:gd name="T47" fmla="*/ 0 h 622"/>
                <a:gd name="T48" fmla="*/ 8 w 129"/>
                <a:gd name="T49" fmla="*/ 1 h 622"/>
                <a:gd name="T50" fmla="*/ 5 w 129"/>
                <a:gd name="T51" fmla="*/ 1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0" name="Freeform 70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4 w 110"/>
                <a:gd name="T1" fmla="*/ 1 h 531"/>
                <a:gd name="T2" fmla="*/ 3 w 110"/>
                <a:gd name="T3" fmla="*/ 2 h 531"/>
                <a:gd name="T4" fmla="*/ 3 w 110"/>
                <a:gd name="T5" fmla="*/ 6 h 531"/>
                <a:gd name="T6" fmla="*/ 2 w 110"/>
                <a:gd name="T7" fmla="*/ 11 h 531"/>
                <a:gd name="T8" fmla="*/ 1 w 110"/>
                <a:gd name="T9" fmla="*/ 18 h 531"/>
                <a:gd name="T10" fmla="*/ 0 w 110"/>
                <a:gd name="T11" fmla="*/ 26 h 531"/>
                <a:gd name="T12" fmla="*/ 0 w 110"/>
                <a:gd name="T13" fmla="*/ 36 h 531"/>
                <a:gd name="T14" fmla="*/ 1 w 110"/>
                <a:gd name="T15" fmla="*/ 47 h 531"/>
                <a:gd name="T16" fmla="*/ 3 w 110"/>
                <a:gd name="T17" fmla="*/ 59 h 531"/>
                <a:gd name="T18" fmla="*/ 12 w 110"/>
                <a:gd name="T19" fmla="*/ 58 h 531"/>
                <a:gd name="T20" fmla="*/ 11 w 110"/>
                <a:gd name="T21" fmla="*/ 57 h 531"/>
                <a:gd name="T22" fmla="*/ 10 w 110"/>
                <a:gd name="T23" fmla="*/ 52 h 531"/>
                <a:gd name="T24" fmla="*/ 9 w 110"/>
                <a:gd name="T25" fmla="*/ 45 h 531"/>
                <a:gd name="T26" fmla="*/ 9 w 110"/>
                <a:gd name="T27" fmla="*/ 36 h 531"/>
                <a:gd name="T28" fmla="*/ 8 w 110"/>
                <a:gd name="T29" fmla="*/ 27 h 531"/>
                <a:gd name="T30" fmla="*/ 8 w 110"/>
                <a:gd name="T31" fmla="*/ 17 h 531"/>
                <a:gd name="T32" fmla="*/ 9 w 110"/>
                <a:gd name="T33" fmla="*/ 8 h 531"/>
                <a:gd name="T34" fmla="*/ 12 w 110"/>
                <a:gd name="T35" fmla="*/ 1 h 531"/>
                <a:gd name="T36" fmla="*/ 12 w 110"/>
                <a:gd name="T37" fmla="*/ 1 h 531"/>
                <a:gd name="T38" fmla="*/ 12 w 110"/>
                <a:gd name="T39" fmla="*/ 0 h 531"/>
                <a:gd name="T40" fmla="*/ 12 w 110"/>
                <a:gd name="T41" fmla="*/ 0 h 531"/>
                <a:gd name="T42" fmla="*/ 11 w 110"/>
                <a:gd name="T43" fmla="*/ 0 h 531"/>
                <a:gd name="T44" fmla="*/ 10 w 110"/>
                <a:gd name="T45" fmla="*/ 0 h 531"/>
                <a:gd name="T46" fmla="*/ 9 w 110"/>
                <a:gd name="T47" fmla="*/ 0 h 531"/>
                <a:gd name="T48" fmla="*/ 7 w 110"/>
                <a:gd name="T49" fmla="*/ 0 h 531"/>
                <a:gd name="T50" fmla="*/ 4 w 110"/>
                <a:gd name="T51" fmla="*/ 1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1" name="Freeform 70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3 w 92"/>
                <a:gd name="T1" fmla="*/ 1 h 438"/>
                <a:gd name="T2" fmla="*/ 3 w 92"/>
                <a:gd name="T3" fmla="*/ 2 h 438"/>
                <a:gd name="T4" fmla="*/ 2 w 92"/>
                <a:gd name="T5" fmla="*/ 5 h 438"/>
                <a:gd name="T6" fmla="*/ 1 w 92"/>
                <a:gd name="T7" fmla="*/ 9 h 438"/>
                <a:gd name="T8" fmla="*/ 0 w 92"/>
                <a:gd name="T9" fmla="*/ 15 h 438"/>
                <a:gd name="T10" fmla="*/ 0 w 92"/>
                <a:gd name="T11" fmla="*/ 21 h 438"/>
                <a:gd name="T12" fmla="*/ 0 w 92"/>
                <a:gd name="T13" fmla="*/ 30 h 438"/>
                <a:gd name="T14" fmla="*/ 1 w 92"/>
                <a:gd name="T15" fmla="*/ 38 h 438"/>
                <a:gd name="T16" fmla="*/ 3 w 92"/>
                <a:gd name="T17" fmla="*/ 48 h 438"/>
                <a:gd name="T18" fmla="*/ 10 w 92"/>
                <a:gd name="T19" fmla="*/ 48 h 438"/>
                <a:gd name="T20" fmla="*/ 9 w 92"/>
                <a:gd name="T21" fmla="*/ 46 h 438"/>
                <a:gd name="T22" fmla="*/ 9 w 92"/>
                <a:gd name="T23" fmla="*/ 42 h 438"/>
                <a:gd name="T24" fmla="*/ 8 w 92"/>
                <a:gd name="T25" fmla="*/ 37 h 438"/>
                <a:gd name="T26" fmla="*/ 7 w 92"/>
                <a:gd name="T27" fmla="*/ 30 h 438"/>
                <a:gd name="T28" fmla="*/ 7 w 92"/>
                <a:gd name="T29" fmla="*/ 22 h 438"/>
                <a:gd name="T30" fmla="*/ 7 w 92"/>
                <a:gd name="T31" fmla="*/ 14 h 438"/>
                <a:gd name="T32" fmla="*/ 8 w 92"/>
                <a:gd name="T33" fmla="*/ 7 h 438"/>
                <a:gd name="T34" fmla="*/ 10 w 92"/>
                <a:gd name="T35" fmla="*/ 1 h 438"/>
                <a:gd name="T36" fmla="*/ 10 w 92"/>
                <a:gd name="T37" fmla="*/ 0 h 438"/>
                <a:gd name="T38" fmla="*/ 10 w 92"/>
                <a:gd name="T39" fmla="*/ 0 h 438"/>
                <a:gd name="T40" fmla="*/ 10 w 92"/>
                <a:gd name="T41" fmla="*/ 0 h 438"/>
                <a:gd name="T42" fmla="*/ 9 w 92"/>
                <a:gd name="T43" fmla="*/ 0 h 438"/>
                <a:gd name="T44" fmla="*/ 9 w 92"/>
                <a:gd name="T45" fmla="*/ 0 h 438"/>
                <a:gd name="T46" fmla="*/ 7 w 92"/>
                <a:gd name="T47" fmla="*/ 0 h 438"/>
                <a:gd name="T48" fmla="*/ 6 w 92"/>
                <a:gd name="T49" fmla="*/ 0 h 438"/>
                <a:gd name="T50" fmla="*/ 3 w 92"/>
                <a:gd name="T51" fmla="*/ 1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2" name="Freeform 70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3 w 73"/>
                <a:gd name="T1" fmla="*/ 1 h 347"/>
                <a:gd name="T2" fmla="*/ 2 w 73"/>
                <a:gd name="T3" fmla="*/ 2 h 347"/>
                <a:gd name="T4" fmla="*/ 2 w 73"/>
                <a:gd name="T5" fmla="*/ 4 h 347"/>
                <a:gd name="T6" fmla="*/ 1 w 73"/>
                <a:gd name="T7" fmla="*/ 7 h 347"/>
                <a:gd name="T8" fmla="*/ 0 w 73"/>
                <a:gd name="T9" fmla="*/ 12 h 347"/>
                <a:gd name="T10" fmla="*/ 0 w 73"/>
                <a:gd name="T11" fmla="*/ 17 h 347"/>
                <a:gd name="T12" fmla="*/ 0 w 73"/>
                <a:gd name="T13" fmla="*/ 24 h 347"/>
                <a:gd name="T14" fmla="*/ 1 w 73"/>
                <a:gd name="T15" fmla="*/ 31 h 347"/>
                <a:gd name="T16" fmla="*/ 2 w 73"/>
                <a:gd name="T17" fmla="*/ 39 h 347"/>
                <a:gd name="T18" fmla="*/ 8 w 73"/>
                <a:gd name="T19" fmla="*/ 39 h 347"/>
                <a:gd name="T20" fmla="*/ 7 w 73"/>
                <a:gd name="T21" fmla="*/ 38 h 347"/>
                <a:gd name="T22" fmla="*/ 7 w 73"/>
                <a:gd name="T23" fmla="*/ 34 h 347"/>
                <a:gd name="T24" fmla="*/ 6 w 73"/>
                <a:gd name="T25" fmla="*/ 30 h 347"/>
                <a:gd name="T26" fmla="*/ 6 w 73"/>
                <a:gd name="T27" fmla="*/ 24 h 347"/>
                <a:gd name="T28" fmla="*/ 5 w 73"/>
                <a:gd name="T29" fmla="*/ 18 h 347"/>
                <a:gd name="T30" fmla="*/ 5 w 73"/>
                <a:gd name="T31" fmla="*/ 11 h 347"/>
                <a:gd name="T32" fmla="*/ 6 w 73"/>
                <a:gd name="T33" fmla="*/ 6 h 347"/>
                <a:gd name="T34" fmla="*/ 8 w 73"/>
                <a:gd name="T35" fmla="*/ 0 h 347"/>
                <a:gd name="T36" fmla="*/ 8 w 73"/>
                <a:gd name="T37" fmla="*/ 0 h 347"/>
                <a:gd name="T38" fmla="*/ 8 w 73"/>
                <a:gd name="T39" fmla="*/ 0 h 347"/>
                <a:gd name="T40" fmla="*/ 8 w 73"/>
                <a:gd name="T41" fmla="*/ 0 h 347"/>
                <a:gd name="T42" fmla="*/ 8 w 73"/>
                <a:gd name="T43" fmla="*/ 0 h 347"/>
                <a:gd name="T44" fmla="*/ 7 w 73"/>
                <a:gd name="T45" fmla="*/ 0 h 347"/>
                <a:gd name="T46" fmla="*/ 6 w 73"/>
                <a:gd name="T47" fmla="*/ 0 h 347"/>
                <a:gd name="T48" fmla="*/ 4 w 73"/>
                <a:gd name="T49" fmla="*/ 0 h 347"/>
                <a:gd name="T50" fmla="*/ 3 w 73"/>
                <a:gd name="T51" fmla="*/ 1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3" name="Freeform 70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2 w 52"/>
                <a:gd name="T1" fmla="*/ 1 h 256"/>
                <a:gd name="T2" fmla="*/ 2 w 52"/>
                <a:gd name="T3" fmla="*/ 1 h 256"/>
                <a:gd name="T4" fmla="*/ 1 w 52"/>
                <a:gd name="T5" fmla="*/ 3 h 256"/>
                <a:gd name="T6" fmla="*/ 1 w 52"/>
                <a:gd name="T7" fmla="*/ 5 h 256"/>
                <a:gd name="T8" fmla="*/ 0 w 52"/>
                <a:gd name="T9" fmla="*/ 8 h 256"/>
                <a:gd name="T10" fmla="*/ 0 w 52"/>
                <a:gd name="T11" fmla="*/ 13 h 256"/>
                <a:gd name="T12" fmla="*/ 0 w 52"/>
                <a:gd name="T13" fmla="*/ 17 h 256"/>
                <a:gd name="T14" fmla="*/ 0 w 52"/>
                <a:gd name="T15" fmla="*/ 22 h 256"/>
                <a:gd name="T16" fmla="*/ 2 w 52"/>
                <a:gd name="T17" fmla="*/ 28 h 256"/>
                <a:gd name="T18" fmla="*/ 6 w 52"/>
                <a:gd name="T19" fmla="*/ 28 h 256"/>
                <a:gd name="T20" fmla="*/ 6 w 52"/>
                <a:gd name="T21" fmla="*/ 27 h 256"/>
                <a:gd name="T22" fmla="*/ 5 w 52"/>
                <a:gd name="T23" fmla="*/ 25 h 256"/>
                <a:gd name="T24" fmla="*/ 5 w 52"/>
                <a:gd name="T25" fmla="*/ 21 h 256"/>
                <a:gd name="T26" fmla="*/ 4 w 52"/>
                <a:gd name="T27" fmla="*/ 17 h 256"/>
                <a:gd name="T28" fmla="*/ 4 w 52"/>
                <a:gd name="T29" fmla="*/ 13 h 256"/>
                <a:gd name="T30" fmla="*/ 4 w 52"/>
                <a:gd name="T31" fmla="*/ 8 h 256"/>
                <a:gd name="T32" fmla="*/ 5 w 52"/>
                <a:gd name="T33" fmla="*/ 4 h 256"/>
                <a:gd name="T34" fmla="*/ 6 w 52"/>
                <a:gd name="T35" fmla="*/ 0 h 256"/>
                <a:gd name="T36" fmla="*/ 6 w 52"/>
                <a:gd name="T37" fmla="*/ 0 h 256"/>
                <a:gd name="T38" fmla="*/ 6 w 52"/>
                <a:gd name="T39" fmla="*/ 0 h 256"/>
                <a:gd name="T40" fmla="*/ 6 w 52"/>
                <a:gd name="T41" fmla="*/ 0 h 256"/>
                <a:gd name="T42" fmla="*/ 6 w 52"/>
                <a:gd name="T43" fmla="*/ 0 h 256"/>
                <a:gd name="T44" fmla="*/ 5 w 52"/>
                <a:gd name="T45" fmla="*/ 0 h 256"/>
                <a:gd name="T46" fmla="*/ 5 w 52"/>
                <a:gd name="T47" fmla="*/ 0 h 256"/>
                <a:gd name="T48" fmla="*/ 3 w 52"/>
                <a:gd name="T49" fmla="*/ 0 h 256"/>
                <a:gd name="T50" fmla="*/ 2 w 52"/>
                <a:gd name="T51" fmla="*/ 1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4" name="Freeform 70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0 w 176"/>
                <a:gd name="T1" fmla="*/ 1 h 693"/>
                <a:gd name="T2" fmla="*/ 20 w 176"/>
                <a:gd name="T3" fmla="*/ 1 h 693"/>
                <a:gd name="T4" fmla="*/ 18 w 176"/>
                <a:gd name="T5" fmla="*/ 3 h 693"/>
                <a:gd name="T6" fmla="*/ 16 w 176"/>
                <a:gd name="T7" fmla="*/ 7 h 693"/>
                <a:gd name="T8" fmla="*/ 15 w 176"/>
                <a:gd name="T9" fmla="*/ 14 h 693"/>
                <a:gd name="T10" fmla="*/ 13 w 176"/>
                <a:gd name="T11" fmla="*/ 23 h 693"/>
                <a:gd name="T12" fmla="*/ 12 w 176"/>
                <a:gd name="T13" fmla="*/ 37 h 693"/>
                <a:gd name="T14" fmla="*/ 13 w 176"/>
                <a:gd name="T15" fmla="*/ 54 h 693"/>
                <a:gd name="T16" fmla="*/ 15 w 176"/>
                <a:gd name="T17" fmla="*/ 77 h 693"/>
                <a:gd name="T18" fmla="*/ 4 w 176"/>
                <a:gd name="T19" fmla="*/ 77 h 693"/>
                <a:gd name="T20" fmla="*/ 3 w 176"/>
                <a:gd name="T21" fmla="*/ 75 h 693"/>
                <a:gd name="T22" fmla="*/ 2 w 176"/>
                <a:gd name="T23" fmla="*/ 69 h 693"/>
                <a:gd name="T24" fmla="*/ 1 w 176"/>
                <a:gd name="T25" fmla="*/ 59 h 693"/>
                <a:gd name="T26" fmla="*/ 0 w 176"/>
                <a:gd name="T27" fmla="*/ 48 h 693"/>
                <a:gd name="T28" fmla="*/ 0 w 176"/>
                <a:gd name="T29" fmla="*/ 35 h 693"/>
                <a:gd name="T30" fmla="*/ 1 w 176"/>
                <a:gd name="T31" fmla="*/ 22 h 693"/>
                <a:gd name="T32" fmla="*/ 3 w 176"/>
                <a:gd name="T33" fmla="*/ 10 h 693"/>
                <a:gd name="T34" fmla="*/ 6 w 176"/>
                <a:gd name="T35" fmla="*/ 0 h 693"/>
                <a:gd name="T36" fmla="*/ 20 w 176"/>
                <a:gd name="T37" fmla="*/ 1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5" name="Freeform 71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6 w 149"/>
                <a:gd name="T1" fmla="*/ 0 h 592"/>
                <a:gd name="T2" fmla="*/ 16 w 149"/>
                <a:gd name="T3" fmla="*/ 1 h 592"/>
                <a:gd name="T4" fmla="*/ 15 w 149"/>
                <a:gd name="T5" fmla="*/ 3 h 592"/>
                <a:gd name="T6" fmla="*/ 13 w 149"/>
                <a:gd name="T7" fmla="*/ 6 h 592"/>
                <a:gd name="T8" fmla="*/ 12 w 149"/>
                <a:gd name="T9" fmla="*/ 11 h 592"/>
                <a:gd name="T10" fmla="*/ 11 w 149"/>
                <a:gd name="T11" fmla="*/ 20 h 592"/>
                <a:gd name="T12" fmla="*/ 10 w 149"/>
                <a:gd name="T13" fmla="*/ 31 h 592"/>
                <a:gd name="T14" fmla="*/ 10 w 149"/>
                <a:gd name="T15" fmla="*/ 46 h 592"/>
                <a:gd name="T16" fmla="*/ 12 w 149"/>
                <a:gd name="T17" fmla="*/ 65 h 592"/>
                <a:gd name="T18" fmla="*/ 3 w 149"/>
                <a:gd name="T19" fmla="*/ 65 h 592"/>
                <a:gd name="T20" fmla="*/ 3 w 149"/>
                <a:gd name="T21" fmla="*/ 63 h 592"/>
                <a:gd name="T22" fmla="*/ 2 w 149"/>
                <a:gd name="T23" fmla="*/ 58 h 592"/>
                <a:gd name="T24" fmla="*/ 1 w 149"/>
                <a:gd name="T25" fmla="*/ 50 h 592"/>
                <a:gd name="T26" fmla="*/ 0 w 149"/>
                <a:gd name="T27" fmla="*/ 40 h 592"/>
                <a:gd name="T28" fmla="*/ 0 w 149"/>
                <a:gd name="T29" fmla="*/ 30 h 592"/>
                <a:gd name="T30" fmla="*/ 1 w 149"/>
                <a:gd name="T31" fmla="*/ 19 h 592"/>
                <a:gd name="T32" fmla="*/ 2 w 149"/>
                <a:gd name="T33" fmla="*/ 9 h 592"/>
                <a:gd name="T34" fmla="*/ 5 w 149"/>
                <a:gd name="T35" fmla="*/ 0 h 592"/>
                <a:gd name="T36" fmla="*/ 16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6" name="Freeform 71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3 w 124"/>
                <a:gd name="T1" fmla="*/ 0 h 490"/>
                <a:gd name="T2" fmla="*/ 13 w 124"/>
                <a:gd name="T3" fmla="*/ 1 h 490"/>
                <a:gd name="T4" fmla="*/ 12 w 124"/>
                <a:gd name="T5" fmla="*/ 2 h 490"/>
                <a:gd name="T6" fmla="*/ 11 w 124"/>
                <a:gd name="T7" fmla="*/ 5 h 490"/>
                <a:gd name="T8" fmla="*/ 10 w 124"/>
                <a:gd name="T9" fmla="*/ 10 h 490"/>
                <a:gd name="T10" fmla="*/ 9 w 124"/>
                <a:gd name="T11" fmla="*/ 16 h 490"/>
                <a:gd name="T12" fmla="*/ 8 w 124"/>
                <a:gd name="T13" fmla="*/ 26 h 490"/>
                <a:gd name="T14" fmla="*/ 8 w 124"/>
                <a:gd name="T15" fmla="*/ 38 h 490"/>
                <a:gd name="T16" fmla="*/ 10 w 124"/>
                <a:gd name="T17" fmla="*/ 54 h 490"/>
                <a:gd name="T18" fmla="*/ 2 w 124"/>
                <a:gd name="T19" fmla="*/ 54 h 490"/>
                <a:gd name="T20" fmla="*/ 2 w 124"/>
                <a:gd name="T21" fmla="*/ 52 h 490"/>
                <a:gd name="T22" fmla="*/ 2 w 124"/>
                <a:gd name="T23" fmla="*/ 48 h 490"/>
                <a:gd name="T24" fmla="*/ 1 w 124"/>
                <a:gd name="T25" fmla="*/ 42 h 490"/>
                <a:gd name="T26" fmla="*/ 0 w 124"/>
                <a:gd name="T27" fmla="*/ 34 h 490"/>
                <a:gd name="T28" fmla="*/ 0 w 124"/>
                <a:gd name="T29" fmla="*/ 25 h 490"/>
                <a:gd name="T30" fmla="*/ 0 w 124"/>
                <a:gd name="T31" fmla="*/ 16 h 490"/>
                <a:gd name="T32" fmla="*/ 2 w 124"/>
                <a:gd name="T33" fmla="*/ 7 h 490"/>
                <a:gd name="T34" fmla="*/ 4 w 124"/>
                <a:gd name="T35" fmla="*/ 0 h 490"/>
                <a:gd name="T36" fmla="*/ 13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7" name="Freeform 71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1 w 99"/>
                <a:gd name="T1" fmla="*/ 0 h 389"/>
                <a:gd name="T2" fmla="*/ 11 w 99"/>
                <a:gd name="T3" fmla="*/ 1 h 389"/>
                <a:gd name="T4" fmla="*/ 10 w 99"/>
                <a:gd name="T5" fmla="*/ 2 h 389"/>
                <a:gd name="T6" fmla="*/ 9 w 99"/>
                <a:gd name="T7" fmla="*/ 4 h 389"/>
                <a:gd name="T8" fmla="*/ 8 w 99"/>
                <a:gd name="T9" fmla="*/ 8 h 389"/>
                <a:gd name="T10" fmla="*/ 7 w 99"/>
                <a:gd name="T11" fmla="*/ 13 h 389"/>
                <a:gd name="T12" fmla="*/ 7 w 99"/>
                <a:gd name="T13" fmla="*/ 20 h 389"/>
                <a:gd name="T14" fmla="*/ 7 w 99"/>
                <a:gd name="T15" fmla="*/ 30 h 389"/>
                <a:gd name="T16" fmla="*/ 8 w 99"/>
                <a:gd name="T17" fmla="*/ 43 h 389"/>
                <a:gd name="T18" fmla="*/ 2 w 99"/>
                <a:gd name="T19" fmla="*/ 43 h 389"/>
                <a:gd name="T20" fmla="*/ 2 w 99"/>
                <a:gd name="T21" fmla="*/ 42 h 389"/>
                <a:gd name="T22" fmla="*/ 1 w 99"/>
                <a:gd name="T23" fmla="*/ 38 h 389"/>
                <a:gd name="T24" fmla="*/ 1 w 99"/>
                <a:gd name="T25" fmla="*/ 33 h 389"/>
                <a:gd name="T26" fmla="*/ 0 w 99"/>
                <a:gd name="T27" fmla="*/ 27 h 389"/>
                <a:gd name="T28" fmla="*/ 0 w 99"/>
                <a:gd name="T29" fmla="*/ 20 h 389"/>
                <a:gd name="T30" fmla="*/ 0 w 99"/>
                <a:gd name="T31" fmla="*/ 13 h 389"/>
                <a:gd name="T32" fmla="*/ 2 w 99"/>
                <a:gd name="T33" fmla="*/ 6 h 389"/>
                <a:gd name="T34" fmla="*/ 4 w 99"/>
                <a:gd name="T35" fmla="*/ 0 h 389"/>
                <a:gd name="T36" fmla="*/ 1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8" name="Freeform 71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8 w 72"/>
                <a:gd name="T1" fmla="*/ 0 h 287"/>
                <a:gd name="T2" fmla="*/ 8 w 72"/>
                <a:gd name="T3" fmla="*/ 0 h 287"/>
                <a:gd name="T4" fmla="*/ 7 w 72"/>
                <a:gd name="T5" fmla="*/ 1 h 287"/>
                <a:gd name="T6" fmla="*/ 7 w 72"/>
                <a:gd name="T7" fmla="*/ 3 h 287"/>
                <a:gd name="T8" fmla="*/ 6 w 72"/>
                <a:gd name="T9" fmla="*/ 5 h 287"/>
                <a:gd name="T10" fmla="*/ 5 w 72"/>
                <a:gd name="T11" fmla="*/ 9 h 287"/>
                <a:gd name="T12" fmla="*/ 5 w 72"/>
                <a:gd name="T13" fmla="*/ 15 h 287"/>
                <a:gd name="T14" fmla="*/ 5 w 72"/>
                <a:gd name="T15" fmla="*/ 22 h 287"/>
                <a:gd name="T16" fmla="*/ 6 w 72"/>
                <a:gd name="T17" fmla="*/ 31 h 287"/>
                <a:gd name="T18" fmla="*/ 1 w 72"/>
                <a:gd name="T19" fmla="*/ 31 h 287"/>
                <a:gd name="T20" fmla="*/ 1 w 72"/>
                <a:gd name="T21" fmla="*/ 30 h 287"/>
                <a:gd name="T22" fmla="*/ 1 w 72"/>
                <a:gd name="T23" fmla="*/ 28 h 287"/>
                <a:gd name="T24" fmla="*/ 0 w 72"/>
                <a:gd name="T25" fmla="*/ 24 h 287"/>
                <a:gd name="T26" fmla="*/ 0 w 72"/>
                <a:gd name="T27" fmla="*/ 19 h 287"/>
                <a:gd name="T28" fmla="*/ 0 w 72"/>
                <a:gd name="T29" fmla="*/ 14 h 287"/>
                <a:gd name="T30" fmla="*/ 0 w 72"/>
                <a:gd name="T31" fmla="*/ 9 h 287"/>
                <a:gd name="T32" fmla="*/ 1 w 72"/>
                <a:gd name="T33" fmla="*/ 4 h 287"/>
                <a:gd name="T34" fmla="*/ 3 w 72"/>
                <a:gd name="T35" fmla="*/ 0 h 287"/>
                <a:gd name="T36" fmla="*/ 8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9" name="Rectangle 71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0" name="Freeform 71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4 w 354"/>
                <a:gd name="T1" fmla="*/ 4 h 418"/>
                <a:gd name="T2" fmla="*/ 3 w 354"/>
                <a:gd name="T3" fmla="*/ 5 h 418"/>
                <a:gd name="T4" fmla="*/ 3 w 354"/>
                <a:gd name="T5" fmla="*/ 8 h 418"/>
                <a:gd name="T6" fmla="*/ 2 w 354"/>
                <a:gd name="T7" fmla="*/ 12 h 418"/>
                <a:gd name="T8" fmla="*/ 1 w 354"/>
                <a:gd name="T9" fmla="*/ 17 h 418"/>
                <a:gd name="T10" fmla="*/ 0 w 354"/>
                <a:gd name="T11" fmla="*/ 24 h 418"/>
                <a:gd name="T12" fmla="*/ 0 w 354"/>
                <a:gd name="T13" fmla="*/ 31 h 418"/>
                <a:gd name="T14" fmla="*/ 1 w 354"/>
                <a:gd name="T15" fmla="*/ 39 h 418"/>
                <a:gd name="T16" fmla="*/ 2 w 354"/>
                <a:gd name="T17" fmla="*/ 47 h 418"/>
                <a:gd name="T18" fmla="*/ 2 w 354"/>
                <a:gd name="T19" fmla="*/ 47 h 418"/>
                <a:gd name="T20" fmla="*/ 2 w 354"/>
                <a:gd name="T21" fmla="*/ 46 h 418"/>
                <a:gd name="T22" fmla="*/ 2 w 354"/>
                <a:gd name="T23" fmla="*/ 44 h 418"/>
                <a:gd name="T24" fmla="*/ 2 w 354"/>
                <a:gd name="T25" fmla="*/ 42 h 418"/>
                <a:gd name="T26" fmla="*/ 3 w 354"/>
                <a:gd name="T27" fmla="*/ 39 h 418"/>
                <a:gd name="T28" fmla="*/ 3 w 354"/>
                <a:gd name="T29" fmla="*/ 36 h 418"/>
                <a:gd name="T30" fmla="*/ 3 w 354"/>
                <a:gd name="T31" fmla="*/ 33 h 418"/>
                <a:gd name="T32" fmla="*/ 4 w 354"/>
                <a:gd name="T33" fmla="*/ 30 h 418"/>
                <a:gd name="T34" fmla="*/ 5 w 354"/>
                <a:gd name="T35" fmla="*/ 27 h 418"/>
                <a:gd name="T36" fmla="*/ 6 w 354"/>
                <a:gd name="T37" fmla="*/ 24 h 418"/>
                <a:gd name="T38" fmla="*/ 8 w 354"/>
                <a:gd name="T39" fmla="*/ 21 h 418"/>
                <a:gd name="T40" fmla="*/ 10 w 354"/>
                <a:gd name="T41" fmla="*/ 18 h 418"/>
                <a:gd name="T42" fmla="*/ 12 w 354"/>
                <a:gd name="T43" fmla="*/ 16 h 418"/>
                <a:gd name="T44" fmla="*/ 15 w 354"/>
                <a:gd name="T45" fmla="*/ 14 h 418"/>
                <a:gd name="T46" fmla="*/ 18 w 354"/>
                <a:gd name="T47" fmla="*/ 12 h 418"/>
                <a:gd name="T48" fmla="*/ 22 w 354"/>
                <a:gd name="T49" fmla="*/ 11 h 418"/>
                <a:gd name="T50" fmla="*/ 22 w 354"/>
                <a:gd name="T51" fmla="*/ 11 h 418"/>
                <a:gd name="T52" fmla="*/ 23 w 354"/>
                <a:gd name="T53" fmla="*/ 11 h 418"/>
                <a:gd name="T54" fmla="*/ 24 w 354"/>
                <a:gd name="T55" fmla="*/ 10 h 418"/>
                <a:gd name="T56" fmla="*/ 25 w 354"/>
                <a:gd name="T57" fmla="*/ 9 h 418"/>
                <a:gd name="T58" fmla="*/ 28 w 354"/>
                <a:gd name="T59" fmla="*/ 7 h 418"/>
                <a:gd name="T60" fmla="*/ 31 w 354"/>
                <a:gd name="T61" fmla="*/ 6 h 418"/>
                <a:gd name="T62" fmla="*/ 35 w 354"/>
                <a:gd name="T63" fmla="*/ 4 h 418"/>
                <a:gd name="T64" fmla="*/ 39 w 354"/>
                <a:gd name="T65" fmla="*/ 2 h 418"/>
                <a:gd name="T66" fmla="*/ 39 w 354"/>
                <a:gd name="T67" fmla="*/ 2 h 418"/>
                <a:gd name="T68" fmla="*/ 38 w 354"/>
                <a:gd name="T69" fmla="*/ 2 h 418"/>
                <a:gd name="T70" fmla="*/ 37 w 354"/>
                <a:gd name="T71" fmla="*/ 1 h 418"/>
                <a:gd name="T72" fmla="*/ 36 w 354"/>
                <a:gd name="T73" fmla="*/ 1 h 418"/>
                <a:gd name="T74" fmla="*/ 34 w 354"/>
                <a:gd name="T75" fmla="*/ 1 h 418"/>
                <a:gd name="T76" fmla="*/ 32 w 354"/>
                <a:gd name="T77" fmla="*/ 1 h 418"/>
                <a:gd name="T78" fmla="*/ 30 w 354"/>
                <a:gd name="T79" fmla="*/ 0 h 418"/>
                <a:gd name="T80" fmla="*/ 27 w 354"/>
                <a:gd name="T81" fmla="*/ 0 h 418"/>
                <a:gd name="T82" fmla="*/ 24 w 354"/>
                <a:gd name="T83" fmla="*/ 0 h 418"/>
                <a:gd name="T84" fmla="*/ 22 w 354"/>
                <a:gd name="T85" fmla="*/ 0 h 418"/>
                <a:gd name="T86" fmla="*/ 19 w 354"/>
                <a:gd name="T87" fmla="*/ 0 h 418"/>
                <a:gd name="T88" fmla="*/ 16 w 354"/>
                <a:gd name="T89" fmla="*/ 1 h 418"/>
                <a:gd name="T90" fmla="*/ 13 w 354"/>
                <a:gd name="T91" fmla="*/ 1 h 418"/>
                <a:gd name="T92" fmla="*/ 10 w 354"/>
                <a:gd name="T93" fmla="*/ 2 h 418"/>
                <a:gd name="T94" fmla="*/ 6 w 354"/>
                <a:gd name="T95" fmla="*/ 3 h 418"/>
                <a:gd name="T96" fmla="*/ 4 w 354"/>
                <a:gd name="T97" fmla="*/ 4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1" name="Freeform 71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 h 79"/>
                <a:gd name="T2" fmla="*/ 0 w 290"/>
                <a:gd name="T3" fmla="*/ 5 h 79"/>
                <a:gd name="T4" fmla="*/ 0 w 290"/>
                <a:gd name="T5" fmla="*/ 5 h 79"/>
                <a:gd name="T6" fmla="*/ 1 w 290"/>
                <a:gd name="T7" fmla="*/ 4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2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4 h 79"/>
                <a:gd name="T38" fmla="*/ 30 w 290"/>
                <a:gd name="T39" fmla="*/ 4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3 h 79"/>
                <a:gd name="T46" fmla="*/ 23 w 290"/>
                <a:gd name="T47" fmla="*/ 3 h 79"/>
                <a:gd name="T48" fmla="*/ 21 w 290"/>
                <a:gd name="T49" fmla="*/ 2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2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6 h 79"/>
                <a:gd name="T66" fmla="*/ 0 w 290"/>
                <a:gd name="T67" fmla="*/ 8 h 79"/>
                <a:gd name="T68" fmla="*/ 0 w 290"/>
                <a:gd name="T69" fmla="*/ 5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2" name="Freeform 71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6 h 79"/>
                <a:gd name="T2" fmla="*/ 0 w 290"/>
                <a:gd name="T3" fmla="*/ 6 h 79"/>
                <a:gd name="T4" fmla="*/ 0 w 290"/>
                <a:gd name="T5" fmla="*/ 5 h 79"/>
                <a:gd name="T6" fmla="*/ 1 w 290"/>
                <a:gd name="T7" fmla="*/ 5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3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5 h 79"/>
                <a:gd name="T38" fmla="*/ 30 w 290"/>
                <a:gd name="T39" fmla="*/ 5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4 h 79"/>
                <a:gd name="T46" fmla="*/ 23 w 290"/>
                <a:gd name="T47" fmla="*/ 3 h 79"/>
                <a:gd name="T48" fmla="*/ 21 w 290"/>
                <a:gd name="T49" fmla="*/ 3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3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7 h 79"/>
                <a:gd name="T66" fmla="*/ 0 w 290"/>
                <a:gd name="T67" fmla="*/ 9 h 79"/>
                <a:gd name="T68" fmla="*/ 0 w 290"/>
                <a:gd name="T69" fmla="*/ 6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3" name="Freeform 71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93 h 868"/>
                <a:gd name="T4" fmla="*/ 16 w 469"/>
                <a:gd name="T5" fmla="*/ 96 h 868"/>
                <a:gd name="T6" fmla="*/ 15 w 469"/>
                <a:gd name="T7" fmla="*/ 84 h 868"/>
                <a:gd name="T8" fmla="*/ 52 w 469"/>
                <a:gd name="T9" fmla="*/ 89 h 868"/>
                <a:gd name="T10" fmla="*/ 51 w 469"/>
                <a:gd name="T11" fmla="*/ 84 h 868"/>
                <a:gd name="T12" fmla="*/ 26 w 469"/>
                <a:gd name="T13" fmla="*/ 81 h 868"/>
                <a:gd name="T14" fmla="*/ 25 w 469"/>
                <a:gd name="T15" fmla="*/ 70 h 868"/>
                <a:gd name="T16" fmla="*/ 8 w 469"/>
                <a:gd name="T17" fmla="*/ 70 h 868"/>
                <a:gd name="T18" fmla="*/ 7 w 469"/>
                <a:gd name="T19" fmla="*/ 69 h 868"/>
                <a:gd name="T20" fmla="*/ 6 w 469"/>
                <a:gd name="T21" fmla="*/ 65 h 868"/>
                <a:gd name="T22" fmla="*/ 4 w 469"/>
                <a:gd name="T23" fmla="*/ 59 h 868"/>
                <a:gd name="T24" fmla="*/ 3 w 469"/>
                <a:gd name="T25" fmla="*/ 50 h 868"/>
                <a:gd name="T26" fmla="*/ 2 w 469"/>
                <a:gd name="T27" fmla="*/ 40 h 868"/>
                <a:gd name="T28" fmla="*/ 1 w 469"/>
                <a:gd name="T29" fmla="*/ 29 h 868"/>
                <a:gd name="T30" fmla="*/ 2 w 469"/>
                <a:gd name="T31" fmla="*/ 16 h 868"/>
                <a:gd name="T32" fmla="*/ 4 w 469"/>
                <a:gd name="T33" fmla="*/ 3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4" name="Freeform 71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3 h 118"/>
                <a:gd name="T2" fmla="*/ 0 w 604"/>
                <a:gd name="T3" fmla="*/ 13 h 118"/>
                <a:gd name="T4" fmla="*/ 2 w 604"/>
                <a:gd name="T5" fmla="*/ 12 h 118"/>
                <a:gd name="T6" fmla="*/ 3 w 604"/>
                <a:gd name="T7" fmla="*/ 12 h 118"/>
                <a:gd name="T8" fmla="*/ 6 w 604"/>
                <a:gd name="T9" fmla="*/ 11 h 118"/>
                <a:gd name="T10" fmla="*/ 9 w 604"/>
                <a:gd name="T11" fmla="*/ 10 h 118"/>
                <a:gd name="T12" fmla="*/ 12 w 604"/>
                <a:gd name="T13" fmla="*/ 9 h 118"/>
                <a:gd name="T14" fmla="*/ 16 w 604"/>
                <a:gd name="T15" fmla="*/ 8 h 118"/>
                <a:gd name="T16" fmla="*/ 20 w 604"/>
                <a:gd name="T17" fmla="*/ 8 h 118"/>
                <a:gd name="T18" fmla="*/ 25 w 604"/>
                <a:gd name="T19" fmla="*/ 7 h 118"/>
                <a:gd name="T20" fmla="*/ 30 w 604"/>
                <a:gd name="T21" fmla="*/ 6 h 118"/>
                <a:gd name="T22" fmla="*/ 35 w 604"/>
                <a:gd name="T23" fmla="*/ 6 h 118"/>
                <a:gd name="T24" fmla="*/ 41 w 604"/>
                <a:gd name="T25" fmla="*/ 6 h 118"/>
                <a:gd name="T26" fmla="*/ 47 w 604"/>
                <a:gd name="T27" fmla="*/ 6 h 118"/>
                <a:gd name="T28" fmla="*/ 53 w 604"/>
                <a:gd name="T29" fmla="*/ 6 h 118"/>
                <a:gd name="T30" fmla="*/ 59 w 604"/>
                <a:gd name="T31" fmla="*/ 7 h 118"/>
                <a:gd name="T32" fmla="*/ 65 w 604"/>
                <a:gd name="T33" fmla="*/ 9 h 118"/>
                <a:gd name="T34" fmla="*/ 67 w 604"/>
                <a:gd name="T35" fmla="*/ 0 h 118"/>
                <a:gd name="T36" fmla="*/ 67 w 604"/>
                <a:gd name="T37" fmla="*/ 0 h 118"/>
                <a:gd name="T38" fmla="*/ 65 w 604"/>
                <a:gd name="T39" fmla="*/ 0 h 118"/>
                <a:gd name="T40" fmla="*/ 63 w 604"/>
                <a:gd name="T41" fmla="*/ 0 h 118"/>
                <a:gd name="T42" fmla="*/ 60 w 604"/>
                <a:gd name="T43" fmla="*/ 0 h 118"/>
                <a:gd name="T44" fmla="*/ 56 w 604"/>
                <a:gd name="T45" fmla="*/ 0 h 118"/>
                <a:gd name="T46" fmla="*/ 52 w 604"/>
                <a:gd name="T47" fmla="*/ 0 h 118"/>
                <a:gd name="T48" fmla="*/ 47 w 604"/>
                <a:gd name="T49" fmla="*/ 1 h 118"/>
                <a:gd name="T50" fmla="*/ 42 w 604"/>
                <a:gd name="T51" fmla="*/ 1 h 118"/>
                <a:gd name="T52" fmla="*/ 37 w 604"/>
                <a:gd name="T53" fmla="*/ 1 h 118"/>
                <a:gd name="T54" fmla="*/ 32 w 604"/>
                <a:gd name="T55" fmla="*/ 2 h 118"/>
                <a:gd name="T56" fmla="*/ 26 w 604"/>
                <a:gd name="T57" fmla="*/ 2 h 118"/>
                <a:gd name="T58" fmla="*/ 21 w 604"/>
                <a:gd name="T59" fmla="*/ 3 h 118"/>
                <a:gd name="T60" fmla="*/ 15 w 604"/>
                <a:gd name="T61" fmla="*/ 4 h 118"/>
                <a:gd name="T62" fmla="*/ 10 w 604"/>
                <a:gd name="T63" fmla="*/ 5 h 118"/>
                <a:gd name="T64" fmla="*/ 5 w 604"/>
                <a:gd name="T65" fmla="*/ 6 h 118"/>
                <a:gd name="T66" fmla="*/ 0 w 604"/>
                <a:gd name="T67" fmla="*/ 7 h 118"/>
                <a:gd name="T68" fmla="*/ 0 w 604"/>
                <a:gd name="T69" fmla="*/ 13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5" name="Freeform 72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8 w 1017"/>
                <a:gd name="T1" fmla="*/ 37 h 337"/>
                <a:gd name="T2" fmla="*/ 48 w 1017"/>
                <a:gd name="T3" fmla="*/ 37 h 337"/>
                <a:gd name="T4" fmla="*/ 49 w 1017"/>
                <a:gd name="T5" fmla="*/ 36 h 337"/>
                <a:gd name="T6" fmla="*/ 50 w 1017"/>
                <a:gd name="T7" fmla="*/ 36 h 337"/>
                <a:gd name="T8" fmla="*/ 51 w 1017"/>
                <a:gd name="T9" fmla="*/ 35 h 337"/>
                <a:gd name="T10" fmla="*/ 53 w 1017"/>
                <a:gd name="T11" fmla="*/ 35 h 337"/>
                <a:gd name="T12" fmla="*/ 55 w 1017"/>
                <a:gd name="T13" fmla="*/ 34 h 337"/>
                <a:gd name="T14" fmla="*/ 57 w 1017"/>
                <a:gd name="T15" fmla="*/ 33 h 337"/>
                <a:gd name="T16" fmla="*/ 59 w 1017"/>
                <a:gd name="T17" fmla="*/ 32 h 337"/>
                <a:gd name="T18" fmla="*/ 61 w 1017"/>
                <a:gd name="T19" fmla="*/ 31 h 337"/>
                <a:gd name="T20" fmla="*/ 63 w 1017"/>
                <a:gd name="T21" fmla="*/ 29 h 337"/>
                <a:gd name="T22" fmla="*/ 65 w 1017"/>
                <a:gd name="T23" fmla="*/ 28 h 337"/>
                <a:gd name="T24" fmla="*/ 67 w 1017"/>
                <a:gd name="T25" fmla="*/ 26 h 337"/>
                <a:gd name="T26" fmla="*/ 69 w 1017"/>
                <a:gd name="T27" fmla="*/ 25 h 337"/>
                <a:gd name="T28" fmla="*/ 71 w 1017"/>
                <a:gd name="T29" fmla="*/ 23 h 337"/>
                <a:gd name="T30" fmla="*/ 72 w 1017"/>
                <a:gd name="T31" fmla="*/ 22 h 337"/>
                <a:gd name="T32" fmla="*/ 74 w 1017"/>
                <a:gd name="T33" fmla="*/ 20 h 337"/>
                <a:gd name="T34" fmla="*/ 0 w 1017"/>
                <a:gd name="T35" fmla="*/ 2 h 337"/>
                <a:gd name="T36" fmla="*/ 6 w 1017"/>
                <a:gd name="T37" fmla="*/ 0 h 337"/>
                <a:gd name="T38" fmla="*/ 113 w 1017"/>
                <a:gd name="T39" fmla="*/ 27 h 337"/>
                <a:gd name="T40" fmla="*/ 109 w 1017"/>
                <a:gd name="T41" fmla="*/ 29 h 337"/>
                <a:gd name="T42" fmla="*/ 78 w 1017"/>
                <a:gd name="T43" fmla="*/ 21 h 337"/>
                <a:gd name="T44" fmla="*/ 77 w 1017"/>
                <a:gd name="T45" fmla="*/ 21 h 337"/>
                <a:gd name="T46" fmla="*/ 77 w 1017"/>
                <a:gd name="T47" fmla="*/ 22 h 337"/>
                <a:gd name="T48" fmla="*/ 77 w 1017"/>
                <a:gd name="T49" fmla="*/ 22 h 337"/>
                <a:gd name="T50" fmla="*/ 76 w 1017"/>
                <a:gd name="T51" fmla="*/ 23 h 337"/>
                <a:gd name="T52" fmla="*/ 75 w 1017"/>
                <a:gd name="T53" fmla="*/ 24 h 337"/>
                <a:gd name="T54" fmla="*/ 74 w 1017"/>
                <a:gd name="T55" fmla="*/ 25 h 337"/>
                <a:gd name="T56" fmla="*/ 73 w 1017"/>
                <a:gd name="T57" fmla="*/ 26 h 337"/>
                <a:gd name="T58" fmla="*/ 71 w 1017"/>
                <a:gd name="T59" fmla="*/ 27 h 337"/>
                <a:gd name="T60" fmla="*/ 70 w 1017"/>
                <a:gd name="T61" fmla="*/ 28 h 337"/>
                <a:gd name="T62" fmla="*/ 68 w 1017"/>
                <a:gd name="T63" fmla="*/ 30 h 337"/>
                <a:gd name="T64" fmla="*/ 65 w 1017"/>
                <a:gd name="T65" fmla="*/ 31 h 337"/>
                <a:gd name="T66" fmla="*/ 63 w 1017"/>
                <a:gd name="T67" fmla="*/ 32 h 337"/>
                <a:gd name="T68" fmla="*/ 60 w 1017"/>
                <a:gd name="T69" fmla="*/ 34 h 337"/>
                <a:gd name="T70" fmla="*/ 57 w 1017"/>
                <a:gd name="T71" fmla="*/ 35 h 337"/>
                <a:gd name="T72" fmla="*/ 53 w 1017"/>
                <a:gd name="T73" fmla="*/ 37 h 337"/>
                <a:gd name="T74" fmla="*/ 50 w 1017"/>
                <a:gd name="T75" fmla="*/ 38 h 337"/>
                <a:gd name="T76" fmla="*/ 48 w 1017"/>
                <a:gd name="T77" fmla="*/ 37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6" name="Freeform 72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13 w 1036"/>
                <a:gd name="T3" fmla="*/ 34 h 303"/>
                <a:gd name="T4" fmla="*/ 116 w 1036"/>
                <a:gd name="T5" fmla="*/ 34 h 303"/>
                <a:gd name="T6" fmla="*/ 3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7" name="Freeform 72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11 w 1023"/>
                <a:gd name="T3" fmla="*/ 30 h 270"/>
                <a:gd name="T4" fmla="*/ 113 w 1023"/>
                <a:gd name="T5" fmla="*/ 30 h 270"/>
                <a:gd name="T6" fmla="*/ 3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8" name="Freeform 72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12 w 1028"/>
                <a:gd name="T3" fmla="*/ 33 h 299"/>
                <a:gd name="T4" fmla="*/ 114 w 1028"/>
                <a:gd name="T5" fmla="*/ 32 h 299"/>
                <a:gd name="T6" fmla="*/ 3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927" name="Group 724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12581" name="Freeform 72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60 w 1913"/>
                <a:gd name="T1" fmla="*/ 13 h 1606"/>
                <a:gd name="T2" fmla="*/ 61 w 1913"/>
                <a:gd name="T3" fmla="*/ 13 h 1606"/>
                <a:gd name="T4" fmla="*/ 62 w 1913"/>
                <a:gd name="T5" fmla="*/ 12 h 1606"/>
                <a:gd name="T6" fmla="*/ 64 w 1913"/>
                <a:gd name="T7" fmla="*/ 11 h 1606"/>
                <a:gd name="T8" fmla="*/ 67 w 1913"/>
                <a:gd name="T9" fmla="*/ 11 h 1606"/>
                <a:gd name="T10" fmla="*/ 71 w 1913"/>
                <a:gd name="T11" fmla="*/ 9 h 1606"/>
                <a:gd name="T12" fmla="*/ 76 w 1913"/>
                <a:gd name="T13" fmla="*/ 8 h 1606"/>
                <a:gd name="T14" fmla="*/ 81 w 1913"/>
                <a:gd name="T15" fmla="*/ 7 h 1606"/>
                <a:gd name="T16" fmla="*/ 88 w 1913"/>
                <a:gd name="T17" fmla="*/ 6 h 1606"/>
                <a:gd name="T18" fmla="*/ 95 w 1913"/>
                <a:gd name="T19" fmla="*/ 5 h 1606"/>
                <a:gd name="T20" fmla="*/ 103 w 1913"/>
                <a:gd name="T21" fmla="*/ 3 h 1606"/>
                <a:gd name="T22" fmla="*/ 113 w 1913"/>
                <a:gd name="T23" fmla="*/ 2 h 1606"/>
                <a:gd name="T24" fmla="*/ 123 w 1913"/>
                <a:gd name="T25" fmla="*/ 1 h 1606"/>
                <a:gd name="T26" fmla="*/ 134 w 1913"/>
                <a:gd name="T27" fmla="*/ 1 h 1606"/>
                <a:gd name="T28" fmla="*/ 146 w 1913"/>
                <a:gd name="T29" fmla="*/ 0 h 1606"/>
                <a:gd name="T30" fmla="*/ 159 w 1913"/>
                <a:gd name="T31" fmla="*/ 0 h 1606"/>
                <a:gd name="T32" fmla="*/ 172 w 1913"/>
                <a:gd name="T33" fmla="*/ 0 h 1606"/>
                <a:gd name="T34" fmla="*/ 178 w 1913"/>
                <a:gd name="T35" fmla="*/ 24 h 1606"/>
                <a:gd name="T36" fmla="*/ 180 w 1913"/>
                <a:gd name="T37" fmla="*/ 25 h 1606"/>
                <a:gd name="T38" fmla="*/ 185 w 1913"/>
                <a:gd name="T39" fmla="*/ 29 h 1606"/>
                <a:gd name="T40" fmla="*/ 190 w 1913"/>
                <a:gd name="T41" fmla="*/ 35 h 1606"/>
                <a:gd name="T42" fmla="*/ 193 w 1913"/>
                <a:gd name="T43" fmla="*/ 43 h 1606"/>
                <a:gd name="T44" fmla="*/ 206 w 1913"/>
                <a:gd name="T45" fmla="*/ 100 h 1606"/>
                <a:gd name="T46" fmla="*/ 211 w 1913"/>
                <a:gd name="T47" fmla="*/ 123 h 1606"/>
                <a:gd name="T48" fmla="*/ 212 w 1913"/>
                <a:gd name="T49" fmla="*/ 125 h 1606"/>
                <a:gd name="T50" fmla="*/ 213 w 1913"/>
                <a:gd name="T51" fmla="*/ 129 h 1606"/>
                <a:gd name="T52" fmla="*/ 213 w 1913"/>
                <a:gd name="T53" fmla="*/ 136 h 1606"/>
                <a:gd name="T54" fmla="*/ 210 w 1913"/>
                <a:gd name="T55" fmla="*/ 145 h 1606"/>
                <a:gd name="T56" fmla="*/ 0 w 1913"/>
                <a:gd name="T57" fmla="*/ 139 h 1606"/>
                <a:gd name="T58" fmla="*/ 21 w 1913"/>
                <a:gd name="T59" fmla="*/ 128 h 1606"/>
                <a:gd name="T60" fmla="*/ 21 w 1913"/>
                <a:gd name="T61" fmla="*/ 24 h 1606"/>
                <a:gd name="T62" fmla="*/ 22 w 1913"/>
                <a:gd name="T63" fmla="*/ 24 h 1606"/>
                <a:gd name="T64" fmla="*/ 24 w 1913"/>
                <a:gd name="T65" fmla="*/ 22 h 1606"/>
                <a:gd name="T66" fmla="*/ 27 w 1913"/>
                <a:gd name="T67" fmla="*/ 21 h 1606"/>
                <a:gd name="T68" fmla="*/ 31 w 1913"/>
                <a:gd name="T69" fmla="*/ 20 h 1606"/>
                <a:gd name="T70" fmla="*/ 36 w 1913"/>
                <a:gd name="T71" fmla="*/ 19 h 1606"/>
                <a:gd name="T72" fmla="*/ 42 w 1913"/>
                <a:gd name="T73" fmla="*/ 19 h 1606"/>
                <a:gd name="T74" fmla="*/ 49 w 1913"/>
                <a:gd name="T75" fmla="*/ 20 h 1606"/>
                <a:gd name="T76" fmla="*/ 58 w 1913"/>
                <a:gd name="T77" fmla="*/ 24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2" name="Freeform 72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7 w 614"/>
                <a:gd name="T1" fmla="*/ 3 h 697"/>
                <a:gd name="T2" fmla="*/ 67 w 614"/>
                <a:gd name="T3" fmla="*/ 3 h 697"/>
                <a:gd name="T4" fmla="*/ 66 w 614"/>
                <a:gd name="T5" fmla="*/ 3 h 697"/>
                <a:gd name="T6" fmla="*/ 64 w 614"/>
                <a:gd name="T7" fmla="*/ 2 h 697"/>
                <a:gd name="T8" fmla="*/ 62 w 614"/>
                <a:gd name="T9" fmla="*/ 2 h 697"/>
                <a:gd name="T10" fmla="*/ 59 w 614"/>
                <a:gd name="T11" fmla="*/ 1 h 697"/>
                <a:gd name="T12" fmla="*/ 56 w 614"/>
                <a:gd name="T13" fmla="*/ 1 h 697"/>
                <a:gd name="T14" fmla="*/ 52 w 614"/>
                <a:gd name="T15" fmla="*/ 0 h 697"/>
                <a:gd name="T16" fmla="*/ 48 w 614"/>
                <a:gd name="T17" fmla="*/ 0 h 697"/>
                <a:gd name="T18" fmla="*/ 43 w 614"/>
                <a:gd name="T19" fmla="*/ 0 h 697"/>
                <a:gd name="T20" fmla="*/ 38 w 614"/>
                <a:gd name="T21" fmla="*/ 0 h 697"/>
                <a:gd name="T22" fmla="*/ 33 w 614"/>
                <a:gd name="T23" fmla="*/ 1 h 697"/>
                <a:gd name="T24" fmla="*/ 27 w 614"/>
                <a:gd name="T25" fmla="*/ 2 h 697"/>
                <a:gd name="T26" fmla="*/ 22 w 614"/>
                <a:gd name="T27" fmla="*/ 3 h 697"/>
                <a:gd name="T28" fmla="*/ 16 w 614"/>
                <a:gd name="T29" fmla="*/ 4 h 697"/>
                <a:gd name="T30" fmla="*/ 10 w 614"/>
                <a:gd name="T31" fmla="*/ 6 h 697"/>
                <a:gd name="T32" fmla="*/ 4 w 614"/>
                <a:gd name="T33" fmla="*/ 9 h 697"/>
                <a:gd name="T34" fmla="*/ 4 w 614"/>
                <a:gd name="T35" fmla="*/ 11 h 697"/>
                <a:gd name="T36" fmla="*/ 3 w 614"/>
                <a:gd name="T37" fmla="*/ 15 h 697"/>
                <a:gd name="T38" fmla="*/ 2 w 614"/>
                <a:gd name="T39" fmla="*/ 21 h 697"/>
                <a:gd name="T40" fmla="*/ 1 w 614"/>
                <a:gd name="T41" fmla="*/ 30 h 697"/>
                <a:gd name="T42" fmla="*/ 0 w 614"/>
                <a:gd name="T43" fmla="*/ 40 h 697"/>
                <a:gd name="T44" fmla="*/ 0 w 614"/>
                <a:gd name="T45" fmla="*/ 51 h 697"/>
                <a:gd name="T46" fmla="*/ 2 w 614"/>
                <a:gd name="T47" fmla="*/ 64 h 697"/>
                <a:gd name="T48" fmla="*/ 6 w 614"/>
                <a:gd name="T49" fmla="*/ 76 h 697"/>
                <a:gd name="T50" fmla="*/ 6 w 614"/>
                <a:gd name="T51" fmla="*/ 76 h 697"/>
                <a:gd name="T52" fmla="*/ 7 w 614"/>
                <a:gd name="T53" fmla="*/ 76 h 697"/>
                <a:gd name="T54" fmla="*/ 8 w 614"/>
                <a:gd name="T55" fmla="*/ 76 h 697"/>
                <a:gd name="T56" fmla="*/ 10 w 614"/>
                <a:gd name="T57" fmla="*/ 76 h 697"/>
                <a:gd name="T58" fmla="*/ 13 w 614"/>
                <a:gd name="T59" fmla="*/ 75 h 697"/>
                <a:gd name="T60" fmla="*/ 16 w 614"/>
                <a:gd name="T61" fmla="*/ 75 h 697"/>
                <a:gd name="T62" fmla="*/ 20 w 614"/>
                <a:gd name="T63" fmla="*/ 75 h 697"/>
                <a:gd name="T64" fmla="*/ 23 w 614"/>
                <a:gd name="T65" fmla="*/ 75 h 697"/>
                <a:gd name="T66" fmla="*/ 28 w 614"/>
                <a:gd name="T67" fmla="*/ 75 h 697"/>
                <a:gd name="T68" fmla="*/ 33 w 614"/>
                <a:gd name="T69" fmla="*/ 75 h 697"/>
                <a:gd name="T70" fmla="*/ 38 w 614"/>
                <a:gd name="T71" fmla="*/ 75 h 697"/>
                <a:gd name="T72" fmla="*/ 43 w 614"/>
                <a:gd name="T73" fmla="*/ 75 h 697"/>
                <a:gd name="T74" fmla="*/ 49 w 614"/>
                <a:gd name="T75" fmla="*/ 76 h 697"/>
                <a:gd name="T76" fmla="*/ 55 w 614"/>
                <a:gd name="T77" fmla="*/ 76 h 697"/>
                <a:gd name="T78" fmla="*/ 61 w 614"/>
                <a:gd name="T79" fmla="*/ 77 h 697"/>
                <a:gd name="T80" fmla="*/ 68 w 614"/>
                <a:gd name="T81" fmla="*/ 78 h 697"/>
                <a:gd name="T82" fmla="*/ 68 w 614"/>
                <a:gd name="T83" fmla="*/ 76 h 697"/>
                <a:gd name="T84" fmla="*/ 67 w 614"/>
                <a:gd name="T85" fmla="*/ 69 h 697"/>
                <a:gd name="T86" fmla="*/ 66 w 614"/>
                <a:gd name="T87" fmla="*/ 60 h 697"/>
                <a:gd name="T88" fmla="*/ 65 w 614"/>
                <a:gd name="T89" fmla="*/ 49 h 697"/>
                <a:gd name="T90" fmla="*/ 65 w 614"/>
                <a:gd name="T91" fmla="*/ 37 h 697"/>
                <a:gd name="T92" fmla="*/ 65 w 614"/>
                <a:gd name="T93" fmla="*/ 24 h 697"/>
                <a:gd name="T94" fmla="*/ 66 w 614"/>
                <a:gd name="T95" fmla="*/ 13 h 697"/>
                <a:gd name="T96" fmla="*/ 67 w 614"/>
                <a:gd name="T97" fmla="*/ 3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3" name="Freeform 72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1 w 1014"/>
                <a:gd name="T1" fmla="*/ 58 h 693"/>
                <a:gd name="T2" fmla="*/ 0 w 1014"/>
                <a:gd name="T3" fmla="*/ 68 h 693"/>
                <a:gd name="T4" fmla="*/ 74 w 1014"/>
                <a:gd name="T5" fmla="*/ 77 h 693"/>
                <a:gd name="T6" fmla="*/ 74 w 1014"/>
                <a:gd name="T7" fmla="*/ 77 h 693"/>
                <a:gd name="T8" fmla="*/ 76 w 1014"/>
                <a:gd name="T9" fmla="*/ 76 h 693"/>
                <a:gd name="T10" fmla="*/ 78 w 1014"/>
                <a:gd name="T11" fmla="*/ 75 h 693"/>
                <a:gd name="T12" fmla="*/ 81 w 1014"/>
                <a:gd name="T13" fmla="*/ 73 h 693"/>
                <a:gd name="T14" fmla="*/ 84 w 1014"/>
                <a:gd name="T15" fmla="*/ 71 h 693"/>
                <a:gd name="T16" fmla="*/ 88 w 1014"/>
                <a:gd name="T17" fmla="*/ 68 h 693"/>
                <a:gd name="T18" fmla="*/ 92 w 1014"/>
                <a:gd name="T19" fmla="*/ 65 h 693"/>
                <a:gd name="T20" fmla="*/ 97 w 1014"/>
                <a:gd name="T21" fmla="*/ 61 h 693"/>
                <a:gd name="T22" fmla="*/ 101 w 1014"/>
                <a:gd name="T23" fmla="*/ 56 h 693"/>
                <a:gd name="T24" fmla="*/ 104 w 1014"/>
                <a:gd name="T25" fmla="*/ 52 h 693"/>
                <a:gd name="T26" fmla="*/ 107 w 1014"/>
                <a:gd name="T27" fmla="*/ 46 h 693"/>
                <a:gd name="T28" fmla="*/ 110 w 1014"/>
                <a:gd name="T29" fmla="*/ 40 h 693"/>
                <a:gd name="T30" fmla="*/ 112 w 1014"/>
                <a:gd name="T31" fmla="*/ 34 h 693"/>
                <a:gd name="T32" fmla="*/ 113 w 1014"/>
                <a:gd name="T33" fmla="*/ 27 h 693"/>
                <a:gd name="T34" fmla="*/ 113 w 1014"/>
                <a:gd name="T35" fmla="*/ 19 h 693"/>
                <a:gd name="T36" fmla="*/ 111 w 1014"/>
                <a:gd name="T37" fmla="*/ 11 h 693"/>
                <a:gd name="T38" fmla="*/ 111 w 1014"/>
                <a:gd name="T39" fmla="*/ 11 h 693"/>
                <a:gd name="T40" fmla="*/ 111 w 1014"/>
                <a:gd name="T41" fmla="*/ 10 h 693"/>
                <a:gd name="T42" fmla="*/ 109 w 1014"/>
                <a:gd name="T43" fmla="*/ 8 h 693"/>
                <a:gd name="T44" fmla="*/ 108 w 1014"/>
                <a:gd name="T45" fmla="*/ 6 h 693"/>
                <a:gd name="T46" fmla="*/ 106 w 1014"/>
                <a:gd name="T47" fmla="*/ 4 h 693"/>
                <a:gd name="T48" fmla="*/ 103 w 1014"/>
                <a:gd name="T49" fmla="*/ 2 h 693"/>
                <a:gd name="T50" fmla="*/ 100 w 1014"/>
                <a:gd name="T51" fmla="*/ 1 h 693"/>
                <a:gd name="T52" fmla="*/ 97 w 1014"/>
                <a:gd name="T53" fmla="*/ 0 h 693"/>
                <a:gd name="T54" fmla="*/ 97 w 1014"/>
                <a:gd name="T55" fmla="*/ 1 h 693"/>
                <a:gd name="T56" fmla="*/ 99 w 1014"/>
                <a:gd name="T57" fmla="*/ 5 h 693"/>
                <a:gd name="T58" fmla="*/ 100 w 1014"/>
                <a:gd name="T59" fmla="*/ 10 h 693"/>
                <a:gd name="T60" fmla="*/ 101 w 1014"/>
                <a:gd name="T61" fmla="*/ 17 h 693"/>
                <a:gd name="T62" fmla="*/ 101 w 1014"/>
                <a:gd name="T63" fmla="*/ 25 h 693"/>
                <a:gd name="T64" fmla="*/ 101 w 1014"/>
                <a:gd name="T65" fmla="*/ 34 h 693"/>
                <a:gd name="T66" fmla="*/ 98 w 1014"/>
                <a:gd name="T67" fmla="*/ 44 h 693"/>
                <a:gd name="T68" fmla="*/ 93 w 1014"/>
                <a:gd name="T69" fmla="*/ 54 h 693"/>
                <a:gd name="T70" fmla="*/ 93 w 1014"/>
                <a:gd name="T71" fmla="*/ 54 h 693"/>
                <a:gd name="T72" fmla="*/ 93 w 1014"/>
                <a:gd name="T73" fmla="*/ 55 h 693"/>
                <a:gd name="T74" fmla="*/ 92 w 1014"/>
                <a:gd name="T75" fmla="*/ 55 h 693"/>
                <a:gd name="T76" fmla="*/ 91 w 1014"/>
                <a:gd name="T77" fmla="*/ 56 h 693"/>
                <a:gd name="T78" fmla="*/ 90 w 1014"/>
                <a:gd name="T79" fmla="*/ 57 h 693"/>
                <a:gd name="T80" fmla="*/ 88 w 1014"/>
                <a:gd name="T81" fmla="*/ 58 h 693"/>
                <a:gd name="T82" fmla="*/ 86 w 1014"/>
                <a:gd name="T83" fmla="*/ 59 h 693"/>
                <a:gd name="T84" fmla="*/ 84 w 1014"/>
                <a:gd name="T85" fmla="*/ 60 h 693"/>
                <a:gd name="T86" fmla="*/ 82 w 1014"/>
                <a:gd name="T87" fmla="*/ 60 h 693"/>
                <a:gd name="T88" fmla="*/ 79 w 1014"/>
                <a:gd name="T89" fmla="*/ 61 h 693"/>
                <a:gd name="T90" fmla="*/ 77 w 1014"/>
                <a:gd name="T91" fmla="*/ 62 h 693"/>
                <a:gd name="T92" fmla="*/ 73 w 1014"/>
                <a:gd name="T93" fmla="*/ 62 h 693"/>
                <a:gd name="T94" fmla="*/ 70 w 1014"/>
                <a:gd name="T95" fmla="*/ 62 h 693"/>
                <a:gd name="T96" fmla="*/ 67 w 1014"/>
                <a:gd name="T97" fmla="*/ 62 h 693"/>
                <a:gd name="T98" fmla="*/ 63 w 1014"/>
                <a:gd name="T99" fmla="*/ 62 h 693"/>
                <a:gd name="T100" fmla="*/ 59 w 1014"/>
                <a:gd name="T101" fmla="*/ 61 h 693"/>
                <a:gd name="T102" fmla="*/ 59 w 1014"/>
                <a:gd name="T103" fmla="*/ 71 h 693"/>
                <a:gd name="T104" fmla="*/ 3 w 1014"/>
                <a:gd name="T105" fmla="*/ 66 h 693"/>
                <a:gd name="T106" fmla="*/ 1 w 1014"/>
                <a:gd name="T107" fmla="*/ 58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4" name="Freeform 72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83 w 745"/>
                <a:gd name="T1" fmla="*/ 10 h 240"/>
                <a:gd name="T2" fmla="*/ 1 w 745"/>
                <a:gd name="T3" fmla="*/ 0 h 240"/>
                <a:gd name="T4" fmla="*/ 0 w 745"/>
                <a:gd name="T5" fmla="*/ 10 h 240"/>
                <a:gd name="T6" fmla="*/ 80 w 745"/>
                <a:gd name="T7" fmla="*/ 27 h 240"/>
                <a:gd name="T8" fmla="*/ 83 w 745"/>
                <a:gd name="T9" fmla="*/ 1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5" name="Freeform 72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6 w 319"/>
                <a:gd name="T1" fmla="*/ 5 h 109"/>
                <a:gd name="T2" fmla="*/ 0 w 319"/>
                <a:gd name="T3" fmla="*/ 0 h 109"/>
                <a:gd name="T4" fmla="*/ 0 w 319"/>
                <a:gd name="T5" fmla="*/ 5 h 109"/>
                <a:gd name="T6" fmla="*/ 35 w 319"/>
                <a:gd name="T7" fmla="*/ 12 h 109"/>
                <a:gd name="T8" fmla="*/ 36 w 319"/>
                <a:gd name="T9" fmla="*/ 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6" name="Freeform 73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4 w 213"/>
                <a:gd name="T1" fmla="*/ 4 h 81"/>
                <a:gd name="T2" fmla="*/ 0 w 213"/>
                <a:gd name="T3" fmla="*/ 0 h 81"/>
                <a:gd name="T4" fmla="*/ 0 w 213"/>
                <a:gd name="T5" fmla="*/ 4 h 81"/>
                <a:gd name="T6" fmla="*/ 23 w 213"/>
                <a:gd name="T7" fmla="*/ 9 h 81"/>
                <a:gd name="T8" fmla="*/ 24 w 213"/>
                <a:gd name="T9" fmla="*/ 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7" name="Freeform 73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4 h 415"/>
                <a:gd name="T2" fmla="*/ 0 w 1254"/>
                <a:gd name="T3" fmla="*/ 14 h 415"/>
                <a:gd name="T4" fmla="*/ 1 w 1254"/>
                <a:gd name="T5" fmla="*/ 14 h 415"/>
                <a:gd name="T6" fmla="*/ 3 w 1254"/>
                <a:gd name="T7" fmla="*/ 14 h 415"/>
                <a:gd name="T8" fmla="*/ 4 w 1254"/>
                <a:gd name="T9" fmla="*/ 13 h 415"/>
                <a:gd name="T10" fmla="*/ 7 w 1254"/>
                <a:gd name="T11" fmla="*/ 13 h 415"/>
                <a:gd name="T12" fmla="*/ 9 w 1254"/>
                <a:gd name="T13" fmla="*/ 12 h 415"/>
                <a:gd name="T14" fmla="*/ 12 w 1254"/>
                <a:gd name="T15" fmla="*/ 12 h 415"/>
                <a:gd name="T16" fmla="*/ 15 w 1254"/>
                <a:gd name="T17" fmla="*/ 11 h 415"/>
                <a:gd name="T18" fmla="*/ 18 w 1254"/>
                <a:gd name="T19" fmla="*/ 10 h 415"/>
                <a:gd name="T20" fmla="*/ 21 w 1254"/>
                <a:gd name="T21" fmla="*/ 9 h 415"/>
                <a:gd name="T22" fmla="*/ 24 w 1254"/>
                <a:gd name="T23" fmla="*/ 8 h 415"/>
                <a:gd name="T24" fmla="*/ 27 w 1254"/>
                <a:gd name="T25" fmla="*/ 7 h 415"/>
                <a:gd name="T26" fmla="*/ 30 w 1254"/>
                <a:gd name="T27" fmla="*/ 5 h 415"/>
                <a:gd name="T28" fmla="*/ 32 w 1254"/>
                <a:gd name="T29" fmla="*/ 4 h 415"/>
                <a:gd name="T30" fmla="*/ 35 w 1254"/>
                <a:gd name="T31" fmla="*/ 2 h 415"/>
                <a:gd name="T32" fmla="*/ 37 w 1254"/>
                <a:gd name="T33" fmla="*/ 0 h 415"/>
                <a:gd name="T34" fmla="*/ 139 w 1254"/>
                <a:gd name="T35" fmla="*/ 24 h 415"/>
                <a:gd name="T36" fmla="*/ 139 w 1254"/>
                <a:gd name="T37" fmla="*/ 24 h 415"/>
                <a:gd name="T38" fmla="*/ 138 w 1254"/>
                <a:gd name="T39" fmla="*/ 25 h 415"/>
                <a:gd name="T40" fmla="*/ 137 w 1254"/>
                <a:gd name="T41" fmla="*/ 26 h 415"/>
                <a:gd name="T42" fmla="*/ 136 w 1254"/>
                <a:gd name="T43" fmla="*/ 27 h 415"/>
                <a:gd name="T44" fmla="*/ 134 w 1254"/>
                <a:gd name="T45" fmla="*/ 28 h 415"/>
                <a:gd name="T46" fmla="*/ 133 w 1254"/>
                <a:gd name="T47" fmla="*/ 30 h 415"/>
                <a:gd name="T48" fmla="*/ 131 w 1254"/>
                <a:gd name="T49" fmla="*/ 32 h 415"/>
                <a:gd name="T50" fmla="*/ 128 w 1254"/>
                <a:gd name="T51" fmla="*/ 33 h 415"/>
                <a:gd name="T52" fmla="*/ 126 w 1254"/>
                <a:gd name="T53" fmla="*/ 35 h 415"/>
                <a:gd name="T54" fmla="*/ 124 w 1254"/>
                <a:gd name="T55" fmla="*/ 37 h 415"/>
                <a:gd name="T56" fmla="*/ 121 w 1254"/>
                <a:gd name="T57" fmla="*/ 39 h 415"/>
                <a:gd name="T58" fmla="*/ 118 w 1254"/>
                <a:gd name="T59" fmla="*/ 41 h 415"/>
                <a:gd name="T60" fmla="*/ 116 w 1254"/>
                <a:gd name="T61" fmla="*/ 43 h 415"/>
                <a:gd name="T62" fmla="*/ 113 w 1254"/>
                <a:gd name="T63" fmla="*/ 44 h 415"/>
                <a:gd name="T64" fmla="*/ 110 w 1254"/>
                <a:gd name="T65" fmla="*/ 46 h 415"/>
                <a:gd name="T66" fmla="*/ 108 w 1254"/>
                <a:gd name="T67" fmla="*/ 47 h 415"/>
                <a:gd name="T68" fmla="*/ 0 w 1254"/>
                <a:gd name="T69" fmla="*/ 14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8" name="Freeform 73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5 w 447"/>
                <a:gd name="T1" fmla="*/ 22 h 198"/>
                <a:gd name="T2" fmla="*/ 49 w 447"/>
                <a:gd name="T3" fmla="*/ 9 h 198"/>
                <a:gd name="T4" fmla="*/ 22 w 447"/>
                <a:gd name="T5" fmla="*/ 0 h 198"/>
                <a:gd name="T6" fmla="*/ 1 w 447"/>
                <a:gd name="T7" fmla="*/ 2 h 198"/>
                <a:gd name="T8" fmla="*/ 0 w 447"/>
                <a:gd name="T9" fmla="*/ 21 h 198"/>
                <a:gd name="T10" fmla="*/ 5 w 447"/>
                <a:gd name="T11" fmla="*/ 2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9" name="Freeform 73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7 w 238"/>
                <a:gd name="T1" fmla="*/ 2 h 947"/>
                <a:gd name="T2" fmla="*/ 27 w 238"/>
                <a:gd name="T3" fmla="*/ 2 h 947"/>
                <a:gd name="T4" fmla="*/ 26 w 238"/>
                <a:gd name="T5" fmla="*/ 2 h 947"/>
                <a:gd name="T6" fmla="*/ 26 w 238"/>
                <a:gd name="T7" fmla="*/ 2 h 947"/>
                <a:gd name="T8" fmla="*/ 25 w 238"/>
                <a:gd name="T9" fmla="*/ 2 h 947"/>
                <a:gd name="T10" fmla="*/ 23 w 238"/>
                <a:gd name="T11" fmla="*/ 1 h 947"/>
                <a:gd name="T12" fmla="*/ 22 w 238"/>
                <a:gd name="T13" fmla="*/ 1 h 947"/>
                <a:gd name="T14" fmla="*/ 20 w 238"/>
                <a:gd name="T15" fmla="*/ 0 h 947"/>
                <a:gd name="T16" fmla="*/ 19 w 238"/>
                <a:gd name="T17" fmla="*/ 0 h 947"/>
                <a:gd name="T18" fmla="*/ 17 w 238"/>
                <a:gd name="T19" fmla="*/ 0 h 947"/>
                <a:gd name="T20" fmla="*/ 14 w 238"/>
                <a:gd name="T21" fmla="*/ 0 h 947"/>
                <a:gd name="T22" fmla="*/ 12 w 238"/>
                <a:gd name="T23" fmla="*/ 0 h 947"/>
                <a:gd name="T24" fmla="*/ 10 w 238"/>
                <a:gd name="T25" fmla="*/ 1 h 947"/>
                <a:gd name="T26" fmla="*/ 7 w 238"/>
                <a:gd name="T27" fmla="*/ 1 h 947"/>
                <a:gd name="T28" fmla="*/ 5 w 238"/>
                <a:gd name="T29" fmla="*/ 2 h 947"/>
                <a:gd name="T30" fmla="*/ 2 w 238"/>
                <a:gd name="T31" fmla="*/ 3 h 947"/>
                <a:gd name="T32" fmla="*/ 0 w 238"/>
                <a:gd name="T33" fmla="*/ 5 h 947"/>
                <a:gd name="T34" fmla="*/ 0 w 238"/>
                <a:gd name="T35" fmla="*/ 105 h 947"/>
                <a:gd name="T36" fmla="*/ 0 w 238"/>
                <a:gd name="T37" fmla="*/ 105 h 947"/>
                <a:gd name="T38" fmla="*/ 1 w 238"/>
                <a:gd name="T39" fmla="*/ 105 h 947"/>
                <a:gd name="T40" fmla="*/ 1 w 238"/>
                <a:gd name="T41" fmla="*/ 105 h 947"/>
                <a:gd name="T42" fmla="*/ 2 w 238"/>
                <a:gd name="T43" fmla="*/ 105 h 947"/>
                <a:gd name="T44" fmla="*/ 4 w 238"/>
                <a:gd name="T45" fmla="*/ 105 h 947"/>
                <a:gd name="T46" fmla="*/ 5 w 238"/>
                <a:gd name="T47" fmla="*/ 104 h 947"/>
                <a:gd name="T48" fmla="*/ 7 w 238"/>
                <a:gd name="T49" fmla="*/ 104 h 947"/>
                <a:gd name="T50" fmla="*/ 9 w 238"/>
                <a:gd name="T51" fmla="*/ 104 h 947"/>
                <a:gd name="T52" fmla="*/ 11 w 238"/>
                <a:gd name="T53" fmla="*/ 103 h 947"/>
                <a:gd name="T54" fmla="*/ 13 w 238"/>
                <a:gd name="T55" fmla="*/ 102 h 947"/>
                <a:gd name="T56" fmla="*/ 15 w 238"/>
                <a:gd name="T57" fmla="*/ 101 h 947"/>
                <a:gd name="T58" fmla="*/ 18 w 238"/>
                <a:gd name="T59" fmla="*/ 100 h 947"/>
                <a:gd name="T60" fmla="*/ 20 w 238"/>
                <a:gd name="T61" fmla="*/ 99 h 947"/>
                <a:gd name="T62" fmla="*/ 22 w 238"/>
                <a:gd name="T63" fmla="*/ 98 h 947"/>
                <a:gd name="T64" fmla="*/ 25 w 238"/>
                <a:gd name="T65" fmla="*/ 97 h 947"/>
                <a:gd name="T66" fmla="*/ 27 w 238"/>
                <a:gd name="T67" fmla="*/ 95 h 947"/>
                <a:gd name="T68" fmla="*/ 27 w 238"/>
                <a:gd name="T69" fmla="*/ 2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0" name="Freeform 73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3 w 203"/>
                <a:gd name="T1" fmla="*/ 2 h 799"/>
                <a:gd name="T2" fmla="*/ 23 w 203"/>
                <a:gd name="T3" fmla="*/ 2 h 799"/>
                <a:gd name="T4" fmla="*/ 23 w 203"/>
                <a:gd name="T5" fmla="*/ 2 h 799"/>
                <a:gd name="T6" fmla="*/ 22 w 203"/>
                <a:gd name="T7" fmla="*/ 2 h 799"/>
                <a:gd name="T8" fmla="*/ 21 w 203"/>
                <a:gd name="T9" fmla="*/ 1 h 799"/>
                <a:gd name="T10" fmla="*/ 20 w 203"/>
                <a:gd name="T11" fmla="*/ 1 h 799"/>
                <a:gd name="T12" fmla="*/ 19 w 203"/>
                <a:gd name="T13" fmla="*/ 1 h 799"/>
                <a:gd name="T14" fmla="*/ 17 w 203"/>
                <a:gd name="T15" fmla="*/ 0 h 799"/>
                <a:gd name="T16" fmla="*/ 16 w 203"/>
                <a:gd name="T17" fmla="*/ 0 h 799"/>
                <a:gd name="T18" fmla="*/ 14 w 203"/>
                <a:gd name="T19" fmla="*/ 0 h 799"/>
                <a:gd name="T20" fmla="*/ 12 w 203"/>
                <a:gd name="T21" fmla="*/ 0 h 799"/>
                <a:gd name="T22" fmla="*/ 10 w 203"/>
                <a:gd name="T23" fmla="*/ 0 h 799"/>
                <a:gd name="T24" fmla="*/ 8 w 203"/>
                <a:gd name="T25" fmla="*/ 0 h 799"/>
                <a:gd name="T26" fmla="*/ 6 w 203"/>
                <a:gd name="T27" fmla="*/ 1 h 799"/>
                <a:gd name="T28" fmla="*/ 4 w 203"/>
                <a:gd name="T29" fmla="*/ 2 h 799"/>
                <a:gd name="T30" fmla="*/ 2 w 203"/>
                <a:gd name="T31" fmla="*/ 3 h 799"/>
                <a:gd name="T32" fmla="*/ 0 w 203"/>
                <a:gd name="T33" fmla="*/ 4 h 799"/>
                <a:gd name="T34" fmla="*/ 0 w 203"/>
                <a:gd name="T35" fmla="*/ 89 h 799"/>
                <a:gd name="T36" fmla="*/ 0 w 203"/>
                <a:gd name="T37" fmla="*/ 89 h 799"/>
                <a:gd name="T38" fmla="*/ 1 w 203"/>
                <a:gd name="T39" fmla="*/ 89 h 799"/>
                <a:gd name="T40" fmla="*/ 1 w 203"/>
                <a:gd name="T41" fmla="*/ 89 h 799"/>
                <a:gd name="T42" fmla="*/ 2 w 203"/>
                <a:gd name="T43" fmla="*/ 89 h 799"/>
                <a:gd name="T44" fmla="*/ 3 w 203"/>
                <a:gd name="T45" fmla="*/ 89 h 799"/>
                <a:gd name="T46" fmla="*/ 5 w 203"/>
                <a:gd name="T47" fmla="*/ 88 h 799"/>
                <a:gd name="T48" fmla="*/ 6 w 203"/>
                <a:gd name="T49" fmla="*/ 88 h 799"/>
                <a:gd name="T50" fmla="*/ 8 w 203"/>
                <a:gd name="T51" fmla="*/ 88 h 799"/>
                <a:gd name="T52" fmla="*/ 9 w 203"/>
                <a:gd name="T53" fmla="*/ 87 h 799"/>
                <a:gd name="T54" fmla="*/ 11 w 203"/>
                <a:gd name="T55" fmla="*/ 87 h 799"/>
                <a:gd name="T56" fmla="*/ 13 w 203"/>
                <a:gd name="T57" fmla="*/ 86 h 799"/>
                <a:gd name="T58" fmla="*/ 15 w 203"/>
                <a:gd name="T59" fmla="*/ 85 h 799"/>
                <a:gd name="T60" fmla="*/ 17 w 203"/>
                <a:gd name="T61" fmla="*/ 84 h 799"/>
                <a:gd name="T62" fmla="*/ 19 w 203"/>
                <a:gd name="T63" fmla="*/ 83 h 799"/>
                <a:gd name="T64" fmla="*/ 21 w 203"/>
                <a:gd name="T65" fmla="*/ 82 h 799"/>
                <a:gd name="T66" fmla="*/ 23 w 203"/>
                <a:gd name="T67" fmla="*/ 80 h 799"/>
                <a:gd name="T68" fmla="*/ 23 w 203"/>
                <a:gd name="T69" fmla="*/ 2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1" name="Freeform 73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9 w 171"/>
                <a:gd name="T1" fmla="*/ 2 h 650"/>
                <a:gd name="T2" fmla="*/ 19 w 171"/>
                <a:gd name="T3" fmla="*/ 2 h 650"/>
                <a:gd name="T4" fmla="*/ 19 w 171"/>
                <a:gd name="T5" fmla="*/ 1 h 650"/>
                <a:gd name="T6" fmla="*/ 18 w 171"/>
                <a:gd name="T7" fmla="*/ 1 h 650"/>
                <a:gd name="T8" fmla="*/ 17 w 171"/>
                <a:gd name="T9" fmla="*/ 1 h 650"/>
                <a:gd name="T10" fmla="*/ 17 w 171"/>
                <a:gd name="T11" fmla="*/ 1 h 650"/>
                <a:gd name="T12" fmla="*/ 15 w 171"/>
                <a:gd name="T13" fmla="*/ 0 h 650"/>
                <a:gd name="T14" fmla="*/ 14 w 171"/>
                <a:gd name="T15" fmla="*/ 0 h 650"/>
                <a:gd name="T16" fmla="*/ 13 w 171"/>
                <a:gd name="T17" fmla="*/ 0 h 650"/>
                <a:gd name="T18" fmla="*/ 12 w 171"/>
                <a:gd name="T19" fmla="*/ 0 h 650"/>
                <a:gd name="T20" fmla="*/ 10 w 171"/>
                <a:gd name="T21" fmla="*/ 0 h 650"/>
                <a:gd name="T22" fmla="*/ 9 w 171"/>
                <a:gd name="T23" fmla="*/ 0 h 650"/>
                <a:gd name="T24" fmla="*/ 7 w 171"/>
                <a:gd name="T25" fmla="*/ 0 h 650"/>
                <a:gd name="T26" fmla="*/ 5 w 171"/>
                <a:gd name="T27" fmla="*/ 1 h 650"/>
                <a:gd name="T28" fmla="*/ 3 w 171"/>
                <a:gd name="T29" fmla="*/ 1 h 650"/>
                <a:gd name="T30" fmla="*/ 2 w 171"/>
                <a:gd name="T31" fmla="*/ 2 h 650"/>
                <a:gd name="T32" fmla="*/ 0 w 171"/>
                <a:gd name="T33" fmla="*/ 4 h 650"/>
                <a:gd name="T34" fmla="*/ 0 w 171"/>
                <a:gd name="T35" fmla="*/ 72 h 650"/>
                <a:gd name="T36" fmla="*/ 0 w 171"/>
                <a:gd name="T37" fmla="*/ 72 h 650"/>
                <a:gd name="T38" fmla="*/ 0 w 171"/>
                <a:gd name="T39" fmla="*/ 72 h 650"/>
                <a:gd name="T40" fmla="*/ 1 w 171"/>
                <a:gd name="T41" fmla="*/ 72 h 650"/>
                <a:gd name="T42" fmla="*/ 2 w 171"/>
                <a:gd name="T43" fmla="*/ 72 h 650"/>
                <a:gd name="T44" fmla="*/ 3 w 171"/>
                <a:gd name="T45" fmla="*/ 72 h 650"/>
                <a:gd name="T46" fmla="*/ 4 w 171"/>
                <a:gd name="T47" fmla="*/ 71 h 650"/>
                <a:gd name="T48" fmla="*/ 5 w 171"/>
                <a:gd name="T49" fmla="*/ 71 h 650"/>
                <a:gd name="T50" fmla="*/ 6 w 171"/>
                <a:gd name="T51" fmla="*/ 71 h 650"/>
                <a:gd name="T52" fmla="*/ 8 w 171"/>
                <a:gd name="T53" fmla="*/ 70 h 650"/>
                <a:gd name="T54" fmla="*/ 9 w 171"/>
                <a:gd name="T55" fmla="*/ 70 h 650"/>
                <a:gd name="T56" fmla="*/ 11 w 171"/>
                <a:gd name="T57" fmla="*/ 69 h 650"/>
                <a:gd name="T58" fmla="*/ 12 w 171"/>
                <a:gd name="T59" fmla="*/ 69 h 650"/>
                <a:gd name="T60" fmla="*/ 14 w 171"/>
                <a:gd name="T61" fmla="*/ 68 h 650"/>
                <a:gd name="T62" fmla="*/ 16 w 171"/>
                <a:gd name="T63" fmla="*/ 67 h 650"/>
                <a:gd name="T64" fmla="*/ 17 w 171"/>
                <a:gd name="T65" fmla="*/ 66 h 650"/>
                <a:gd name="T66" fmla="*/ 19 w 171"/>
                <a:gd name="T67" fmla="*/ 65 h 650"/>
                <a:gd name="T68" fmla="*/ 19 w 171"/>
                <a:gd name="T69" fmla="*/ 2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2" name="Freeform 73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5 w 138"/>
                <a:gd name="T1" fmla="*/ 2 h 502"/>
                <a:gd name="T2" fmla="*/ 15 w 138"/>
                <a:gd name="T3" fmla="*/ 1 h 502"/>
                <a:gd name="T4" fmla="*/ 14 w 138"/>
                <a:gd name="T5" fmla="*/ 1 h 502"/>
                <a:gd name="T6" fmla="*/ 12 w 138"/>
                <a:gd name="T7" fmla="*/ 0 h 502"/>
                <a:gd name="T8" fmla="*/ 10 w 138"/>
                <a:gd name="T9" fmla="*/ 0 h 502"/>
                <a:gd name="T10" fmla="*/ 8 w 138"/>
                <a:gd name="T11" fmla="*/ 0 h 502"/>
                <a:gd name="T12" fmla="*/ 6 w 138"/>
                <a:gd name="T13" fmla="*/ 0 h 502"/>
                <a:gd name="T14" fmla="*/ 3 w 138"/>
                <a:gd name="T15" fmla="*/ 1 h 502"/>
                <a:gd name="T16" fmla="*/ 0 w 138"/>
                <a:gd name="T17" fmla="*/ 3 h 502"/>
                <a:gd name="T18" fmla="*/ 0 w 138"/>
                <a:gd name="T19" fmla="*/ 56 h 502"/>
                <a:gd name="T20" fmla="*/ 0 w 138"/>
                <a:gd name="T21" fmla="*/ 56 h 502"/>
                <a:gd name="T22" fmla="*/ 1 w 138"/>
                <a:gd name="T23" fmla="*/ 56 h 502"/>
                <a:gd name="T24" fmla="*/ 3 w 138"/>
                <a:gd name="T25" fmla="*/ 56 h 502"/>
                <a:gd name="T26" fmla="*/ 5 w 138"/>
                <a:gd name="T27" fmla="*/ 55 h 502"/>
                <a:gd name="T28" fmla="*/ 7 w 138"/>
                <a:gd name="T29" fmla="*/ 54 h 502"/>
                <a:gd name="T30" fmla="*/ 10 w 138"/>
                <a:gd name="T31" fmla="*/ 53 h 502"/>
                <a:gd name="T32" fmla="*/ 12 w 138"/>
                <a:gd name="T33" fmla="*/ 52 h 502"/>
                <a:gd name="T34" fmla="*/ 15 w 138"/>
                <a:gd name="T35" fmla="*/ 50 h 502"/>
                <a:gd name="T36" fmla="*/ 15 w 138"/>
                <a:gd name="T37" fmla="*/ 2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3" name="Freeform 73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2 w 104"/>
                <a:gd name="T1" fmla="*/ 1 h 353"/>
                <a:gd name="T2" fmla="*/ 12 w 104"/>
                <a:gd name="T3" fmla="*/ 1 h 353"/>
                <a:gd name="T4" fmla="*/ 11 w 104"/>
                <a:gd name="T5" fmla="*/ 1 h 353"/>
                <a:gd name="T6" fmla="*/ 10 w 104"/>
                <a:gd name="T7" fmla="*/ 0 h 353"/>
                <a:gd name="T8" fmla="*/ 8 w 104"/>
                <a:gd name="T9" fmla="*/ 0 h 353"/>
                <a:gd name="T10" fmla="*/ 6 w 104"/>
                <a:gd name="T11" fmla="*/ 0 h 353"/>
                <a:gd name="T12" fmla="*/ 4 w 104"/>
                <a:gd name="T13" fmla="*/ 0 h 353"/>
                <a:gd name="T14" fmla="*/ 2 w 104"/>
                <a:gd name="T15" fmla="*/ 1 h 353"/>
                <a:gd name="T16" fmla="*/ 0 w 104"/>
                <a:gd name="T17" fmla="*/ 2 h 353"/>
                <a:gd name="T18" fmla="*/ 0 w 104"/>
                <a:gd name="T19" fmla="*/ 40 h 353"/>
                <a:gd name="T20" fmla="*/ 0 w 104"/>
                <a:gd name="T21" fmla="*/ 40 h 353"/>
                <a:gd name="T22" fmla="*/ 1 w 104"/>
                <a:gd name="T23" fmla="*/ 40 h 353"/>
                <a:gd name="T24" fmla="*/ 2 w 104"/>
                <a:gd name="T25" fmla="*/ 40 h 353"/>
                <a:gd name="T26" fmla="*/ 4 w 104"/>
                <a:gd name="T27" fmla="*/ 39 h 353"/>
                <a:gd name="T28" fmla="*/ 6 w 104"/>
                <a:gd name="T29" fmla="*/ 39 h 353"/>
                <a:gd name="T30" fmla="*/ 8 w 104"/>
                <a:gd name="T31" fmla="*/ 38 h 353"/>
                <a:gd name="T32" fmla="*/ 10 w 104"/>
                <a:gd name="T33" fmla="*/ 37 h 353"/>
                <a:gd name="T34" fmla="*/ 12 w 104"/>
                <a:gd name="T35" fmla="*/ 35 h 353"/>
                <a:gd name="T36" fmla="*/ 12 w 104"/>
                <a:gd name="T37" fmla="*/ 1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4" name="Freeform 73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8 w 72"/>
                <a:gd name="T1" fmla="*/ 1 h 204"/>
                <a:gd name="T2" fmla="*/ 8 w 72"/>
                <a:gd name="T3" fmla="*/ 1 h 204"/>
                <a:gd name="T4" fmla="*/ 7 w 72"/>
                <a:gd name="T5" fmla="*/ 0 h 204"/>
                <a:gd name="T6" fmla="*/ 6 w 72"/>
                <a:gd name="T7" fmla="*/ 0 h 204"/>
                <a:gd name="T8" fmla="*/ 5 w 72"/>
                <a:gd name="T9" fmla="*/ 0 h 204"/>
                <a:gd name="T10" fmla="*/ 4 w 72"/>
                <a:gd name="T11" fmla="*/ 0 h 204"/>
                <a:gd name="T12" fmla="*/ 3 w 72"/>
                <a:gd name="T13" fmla="*/ 0 h 204"/>
                <a:gd name="T14" fmla="*/ 1 w 72"/>
                <a:gd name="T15" fmla="*/ 1 h 204"/>
                <a:gd name="T16" fmla="*/ 0 w 72"/>
                <a:gd name="T17" fmla="*/ 1 h 204"/>
                <a:gd name="T18" fmla="*/ 0 w 72"/>
                <a:gd name="T19" fmla="*/ 23 h 204"/>
                <a:gd name="T20" fmla="*/ 0 w 72"/>
                <a:gd name="T21" fmla="*/ 23 h 204"/>
                <a:gd name="T22" fmla="*/ 1 w 72"/>
                <a:gd name="T23" fmla="*/ 23 h 204"/>
                <a:gd name="T24" fmla="*/ 2 w 72"/>
                <a:gd name="T25" fmla="*/ 23 h 204"/>
                <a:gd name="T26" fmla="*/ 3 w 72"/>
                <a:gd name="T27" fmla="*/ 23 h 204"/>
                <a:gd name="T28" fmla="*/ 4 w 72"/>
                <a:gd name="T29" fmla="*/ 22 h 204"/>
                <a:gd name="T30" fmla="*/ 5 w 72"/>
                <a:gd name="T31" fmla="*/ 22 h 204"/>
                <a:gd name="T32" fmla="*/ 7 w 72"/>
                <a:gd name="T33" fmla="*/ 21 h 204"/>
                <a:gd name="T34" fmla="*/ 8 w 72"/>
                <a:gd name="T35" fmla="*/ 20 h 204"/>
                <a:gd name="T36" fmla="*/ 8 w 72"/>
                <a:gd name="T37" fmla="*/ 1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5" name="Freeform 73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6 w 104"/>
                <a:gd name="T1" fmla="*/ 11 h 104"/>
                <a:gd name="T2" fmla="*/ 7 w 104"/>
                <a:gd name="T3" fmla="*/ 11 h 104"/>
                <a:gd name="T4" fmla="*/ 8 w 104"/>
                <a:gd name="T5" fmla="*/ 11 h 104"/>
                <a:gd name="T6" fmla="*/ 9 w 104"/>
                <a:gd name="T7" fmla="*/ 10 h 104"/>
                <a:gd name="T8" fmla="*/ 10 w 104"/>
                <a:gd name="T9" fmla="*/ 9 h 104"/>
                <a:gd name="T10" fmla="*/ 11 w 104"/>
                <a:gd name="T11" fmla="*/ 9 h 104"/>
                <a:gd name="T12" fmla="*/ 12 w 104"/>
                <a:gd name="T13" fmla="*/ 8 h 104"/>
                <a:gd name="T14" fmla="*/ 12 w 104"/>
                <a:gd name="T15" fmla="*/ 7 h 104"/>
                <a:gd name="T16" fmla="*/ 12 w 104"/>
                <a:gd name="T17" fmla="*/ 6 h 104"/>
                <a:gd name="T18" fmla="*/ 12 w 104"/>
                <a:gd name="T19" fmla="*/ 4 h 104"/>
                <a:gd name="T20" fmla="*/ 12 w 104"/>
                <a:gd name="T21" fmla="*/ 3 h 104"/>
                <a:gd name="T22" fmla="*/ 11 w 104"/>
                <a:gd name="T23" fmla="*/ 2 h 104"/>
                <a:gd name="T24" fmla="*/ 10 w 104"/>
                <a:gd name="T25" fmla="*/ 2 h 104"/>
                <a:gd name="T26" fmla="*/ 9 w 104"/>
                <a:gd name="T27" fmla="*/ 1 h 104"/>
                <a:gd name="T28" fmla="*/ 8 w 104"/>
                <a:gd name="T29" fmla="*/ 0 h 104"/>
                <a:gd name="T30" fmla="*/ 7 w 104"/>
                <a:gd name="T31" fmla="*/ 0 h 104"/>
                <a:gd name="T32" fmla="*/ 6 w 104"/>
                <a:gd name="T33" fmla="*/ 0 h 104"/>
                <a:gd name="T34" fmla="*/ 5 w 104"/>
                <a:gd name="T35" fmla="*/ 0 h 104"/>
                <a:gd name="T36" fmla="*/ 4 w 104"/>
                <a:gd name="T37" fmla="*/ 0 h 104"/>
                <a:gd name="T38" fmla="*/ 3 w 104"/>
                <a:gd name="T39" fmla="*/ 1 h 104"/>
                <a:gd name="T40" fmla="*/ 2 w 104"/>
                <a:gd name="T41" fmla="*/ 2 h 104"/>
                <a:gd name="T42" fmla="*/ 1 w 104"/>
                <a:gd name="T43" fmla="*/ 2 h 104"/>
                <a:gd name="T44" fmla="*/ 0 w 104"/>
                <a:gd name="T45" fmla="*/ 3 h 104"/>
                <a:gd name="T46" fmla="*/ 0 w 104"/>
                <a:gd name="T47" fmla="*/ 4 h 104"/>
                <a:gd name="T48" fmla="*/ 0 w 104"/>
                <a:gd name="T49" fmla="*/ 6 h 104"/>
                <a:gd name="T50" fmla="*/ 0 w 104"/>
                <a:gd name="T51" fmla="*/ 7 h 104"/>
                <a:gd name="T52" fmla="*/ 0 w 104"/>
                <a:gd name="T53" fmla="*/ 8 h 104"/>
                <a:gd name="T54" fmla="*/ 1 w 104"/>
                <a:gd name="T55" fmla="*/ 9 h 104"/>
                <a:gd name="T56" fmla="*/ 2 w 104"/>
                <a:gd name="T57" fmla="*/ 9 h 104"/>
                <a:gd name="T58" fmla="*/ 3 w 104"/>
                <a:gd name="T59" fmla="*/ 10 h 104"/>
                <a:gd name="T60" fmla="*/ 4 w 104"/>
                <a:gd name="T61" fmla="*/ 11 h 104"/>
                <a:gd name="T62" fmla="*/ 5 w 104"/>
                <a:gd name="T63" fmla="*/ 11 h 104"/>
                <a:gd name="T64" fmla="*/ 6 w 104"/>
                <a:gd name="T65" fmla="*/ 1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6" name="Freeform 74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5 w 52"/>
                <a:gd name="T5" fmla="*/ 5 h 52"/>
                <a:gd name="T6" fmla="*/ 6 w 52"/>
                <a:gd name="T7" fmla="*/ 4 h 52"/>
                <a:gd name="T8" fmla="*/ 6 w 52"/>
                <a:gd name="T9" fmla="*/ 3 h 52"/>
                <a:gd name="T10" fmla="*/ 6 w 52"/>
                <a:gd name="T11" fmla="*/ 2 h 52"/>
                <a:gd name="T12" fmla="*/ 5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" name="Freeform 74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4 w 52"/>
                <a:gd name="T5" fmla="*/ 5 h 52"/>
                <a:gd name="T6" fmla="*/ 5 w 52"/>
                <a:gd name="T7" fmla="*/ 4 h 52"/>
                <a:gd name="T8" fmla="*/ 5 w 52"/>
                <a:gd name="T9" fmla="*/ 3 h 52"/>
                <a:gd name="T10" fmla="*/ 5 w 52"/>
                <a:gd name="T11" fmla="*/ 2 h 52"/>
                <a:gd name="T12" fmla="*/ 4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8" name="Freeform 74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5 w 148"/>
                <a:gd name="T1" fmla="*/ 2 h 712"/>
                <a:gd name="T2" fmla="*/ 5 w 148"/>
                <a:gd name="T3" fmla="*/ 3 h 712"/>
                <a:gd name="T4" fmla="*/ 3 w 148"/>
                <a:gd name="T5" fmla="*/ 8 h 712"/>
                <a:gd name="T6" fmla="*/ 2 w 148"/>
                <a:gd name="T7" fmla="*/ 15 h 712"/>
                <a:gd name="T8" fmla="*/ 1 w 148"/>
                <a:gd name="T9" fmla="*/ 24 h 712"/>
                <a:gd name="T10" fmla="*/ 0 w 148"/>
                <a:gd name="T11" fmla="*/ 35 h 712"/>
                <a:gd name="T12" fmla="*/ 0 w 148"/>
                <a:gd name="T13" fmla="*/ 49 h 712"/>
                <a:gd name="T14" fmla="*/ 1 w 148"/>
                <a:gd name="T15" fmla="*/ 63 h 712"/>
                <a:gd name="T16" fmla="*/ 4 w 148"/>
                <a:gd name="T17" fmla="*/ 79 h 712"/>
                <a:gd name="T18" fmla="*/ 15 w 148"/>
                <a:gd name="T19" fmla="*/ 78 h 712"/>
                <a:gd name="T20" fmla="*/ 15 w 148"/>
                <a:gd name="T21" fmla="*/ 76 h 712"/>
                <a:gd name="T22" fmla="*/ 14 w 148"/>
                <a:gd name="T23" fmla="*/ 70 h 712"/>
                <a:gd name="T24" fmla="*/ 13 w 148"/>
                <a:gd name="T25" fmla="*/ 60 h 712"/>
                <a:gd name="T26" fmla="*/ 11 w 148"/>
                <a:gd name="T27" fmla="*/ 49 h 712"/>
                <a:gd name="T28" fmla="*/ 11 w 148"/>
                <a:gd name="T29" fmla="*/ 36 h 712"/>
                <a:gd name="T30" fmla="*/ 11 w 148"/>
                <a:gd name="T31" fmla="*/ 23 h 712"/>
                <a:gd name="T32" fmla="*/ 13 w 148"/>
                <a:gd name="T33" fmla="*/ 11 h 712"/>
                <a:gd name="T34" fmla="*/ 16 w 148"/>
                <a:gd name="T35" fmla="*/ 1 h 712"/>
                <a:gd name="T36" fmla="*/ 16 w 148"/>
                <a:gd name="T37" fmla="*/ 1 h 712"/>
                <a:gd name="T38" fmla="*/ 16 w 148"/>
                <a:gd name="T39" fmla="*/ 1 h 712"/>
                <a:gd name="T40" fmla="*/ 16 w 148"/>
                <a:gd name="T41" fmla="*/ 0 h 712"/>
                <a:gd name="T42" fmla="*/ 15 w 148"/>
                <a:gd name="T43" fmla="*/ 0 h 712"/>
                <a:gd name="T44" fmla="*/ 14 w 148"/>
                <a:gd name="T45" fmla="*/ 0 h 712"/>
                <a:gd name="T46" fmla="*/ 12 w 148"/>
                <a:gd name="T47" fmla="*/ 0 h 712"/>
                <a:gd name="T48" fmla="*/ 9 w 148"/>
                <a:gd name="T49" fmla="*/ 1 h 712"/>
                <a:gd name="T50" fmla="*/ 5 w 148"/>
                <a:gd name="T51" fmla="*/ 2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" name="Freeform 74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3 w 201"/>
                <a:gd name="T1" fmla="*/ 1 h 795"/>
                <a:gd name="T2" fmla="*/ 22 w 201"/>
                <a:gd name="T3" fmla="*/ 1 h 795"/>
                <a:gd name="T4" fmla="*/ 21 w 201"/>
                <a:gd name="T5" fmla="*/ 3 h 795"/>
                <a:gd name="T6" fmla="*/ 19 w 201"/>
                <a:gd name="T7" fmla="*/ 8 h 795"/>
                <a:gd name="T8" fmla="*/ 17 w 201"/>
                <a:gd name="T9" fmla="*/ 15 h 795"/>
                <a:gd name="T10" fmla="*/ 15 w 201"/>
                <a:gd name="T11" fmla="*/ 27 h 795"/>
                <a:gd name="T12" fmla="*/ 15 w 201"/>
                <a:gd name="T13" fmla="*/ 42 h 795"/>
                <a:gd name="T14" fmla="*/ 15 w 201"/>
                <a:gd name="T15" fmla="*/ 62 h 795"/>
                <a:gd name="T16" fmla="*/ 17 w 201"/>
                <a:gd name="T17" fmla="*/ 88 h 795"/>
                <a:gd name="T18" fmla="*/ 4 w 201"/>
                <a:gd name="T19" fmla="*/ 88 h 795"/>
                <a:gd name="T20" fmla="*/ 4 w 201"/>
                <a:gd name="T21" fmla="*/ 85 h 795"/>
                <a:gd name="T22" fmla="*/ 3 w 201"/>
                <a:gd name="T23" fmla="*/ 78 h 795"/>
                <a:gd name="T24" fmla="*/ 1 w 201"/>
                <a:gd name="T25" fmla="*/ 68 h 795"/>
                <a:gd name="T26" fmla="*/ 0 w 201"/>
                <a:gd name="T27" fmla="*/ 55 h 795"/>
                <a:gd name="T28" fmla="*/ 0 w 201"/>
                <a:gd name="T29" fmla="*/ 40 h 795"/>
                <a:gd name="T30" fmla="*/ 1 w 201"/>
                <a:gd name="T31" fmla="*/ 26 h 795"/>
                <a:gd name="T32" fmla="*/ 3 w 201"/>
                <a:gd name="T33" fmla="*/ 12 h 795"/>
                <a:gd name="T34" fmla="*/ 8 w 201"/>
                <a:gd name="T35" fmla="*/ 0 h 795"/>
                <a:gd name="T36" fmla="*/ 23 w 201"/>
                <a:gd name="T37" fmla="*/ 1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0" name="Freeform 74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5 w 129"/>
                <a:gd name="T1" fmla="*/ 1 h 622"/>
                <a:gd name="T2" fmla="*/ 4 w 129"/>
                <a:gd name="T3" fmla="*/ 3 h 622"/>
                <a:gd name="T4" fmla="*/ 3 w 129"/>
                <a:gd name="T5" fmla="*/ 7 h 622"/>
                <a:gd name="T6" fmla="*/ 2 w 129"/>
                <a:gd name="T7" fmla="*/ 13 h 622"/>
                <a:gd name="T8" fmla="*/ 1 w 129"/>
                <a:gd name="T9" fmla="*/ 21 h 622"/>
                <a:gd name="T10" fmla="*/ 0 w 129"/>
                <a:gd name="T11" fmla="*/ 31 h 622"/>
                <a:gd name="T12" fmla="*/ 0 w 129"/>
                <a:gd name="T13" fmla="*/ 42 h 622"/>
                <a:gd name="T14" fmla="*/ 1 w 129"/>
                <a:gd name="T15" fmla="*/ 55 h 622"/>
                <a:gd name="T16" fmla="*/ 4 w 129"/>
                <a:gd name="T17" fmla="*/ 69 h 622"/>
                <a:gd name="T18" fmla="*/ 14 w 129"/>
                <a:gd name="T19" fmla="*/ 68 h 622"/>
                <a:gd name="T20" fmla="*/ 14 w 129"/>
                <a:gd name="T21" fmla="*/ 66 h 622"/>
                <a:gd name="T22" fmla="*/ 13 w 129"/>
                <a:gd name="T23" fmla="*/ 61 h 622"/>
                <a:gd name="T24" fmla="*/ 12 w 129"/>
                <a:gd name="T25" fmla="*/ 52 h 622"/>
                <a:gd name="T26" fmla="*/ 11 w 129"/>
                <a:gd name="T27" fmla="*/ 42 h 622"/>
                <a:gd name="T28" fmla="*/ 10 w 129"/>
                <a:gd name="T29" fmla="*/ 31 h 622"/>
                <a:gd name="T30" fmla="*/ 10 w 129"/>
                <a:gd name="T31" fmla="*/ 20 h 622"/>
                <a:gd name="T32" fmla="*/ 12 w 129"/>
                <a:gd name="T33" fmla="*/ 10 h 622"/>
                <a:gd name="T34" fmla="*/ 15 w 129"/>
                <a:gd name="T35" fmla="*/ 1 h 622"/>
                <a:gd name="T36" fmla="*/ 15 w 129"/>
                <a:gd name="T37" fmla="*/ 1 h 622"/>
                <a:gd name="T38" fmla="*/ 15 w 129"/>
                <a:gd name="T39" fmla="*/ 0 h 622"/>
                <a:gd name="T40" fmla="*/ 15 w 129"/>
                <a:gd name="T41" fmla="*/ 0 h 622"/>
                <a:gd name="T42" fmla="*/ 14 w 129"/>
                <a:gd name="T43" fmla="*/ 0 h 622"/>
                <a:gd name="T44" fmla="*/ 13 w 129"/>
                <a:gd name="T45" fmla="*/ 0 h 622"/>
                <a:gd name="T46" fmla="*/ 11 w 129"/>
                <a:gd name="T47" fmla="*/ 0 h 622"/>
                <a:gd name="T48" fmla="*/ 8 w 129"/>
                <a:gd name="T49" fmla="*/ 1 h 622"/>
                <a:gd name="T50" fmla="*/ 5 w 129"/>
                <a:gd name="T51" fmla="*/ 1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1" name="Freeform 74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4 w 110"/>
                <a:gd name="T1" fmla="*/ 1 h 531"/>
                <a:gd name="T2" fmla="*/ 3 w 110"/>
                <a:gd name="T3" fmla="*/ 2 h 531"/>
                <a:gd name="T4" fmla="*/ 3 w 110"/>
                <a:gd name="T5" fmla="*/ 6 h 531"/>
                <a:gd name="T6" fmla="*/ 2 w 110"/>
                <a:gd name="T7" fmla="*/ 11 h 531"/>
                <a:gd name="T8" fmla="*/ 1 w 110"/>
                <a:gd name="T9" fmla="*/ 18 h 531"/>
                <a:gd name="T10" fmla="*/ 0 w 110"/>
                <a:gd name="T11" fmla="*/ 26 h 531"/>
                <a:gd name="T12" fmla="*/ 0 w 110"/>
                <a:gd name="T13" fmla="*/ 36 h 531"/>
                <a:gd name="T14" fmla="*/ 1 w 110"/>
                <a:gd name="T15" fmla="*/ 47 h 531"/>
                <a:gd name="T16" fmla="*/ 3 w 110"/>
                <a:gd name="T17" fmla="*/ 59 h 531"/>
                <a:gd name="T18" fmla="*/ 12 w 110"/>
                <a:gd name="T19" fmla="*/ 58 h 531"/>
                <a:gd name="T20" fmla="*/ 11 w 110"/>
                <a:gd name="T21" fmla="*/ 57 h 531"/>
                <a:gd name="T22" fmla="*/ 10 w 110"/>
                <a:gd name="T23" fmla="*/ 52 h 531"/>
                <a:gd name="T24" fmla="*/ 9 w 110"/>
                <a:gd name="T25" fmla="*/ 45 h 531"/>
                <a:gd name="T26" fmla="*/ 9 w 110"/>
                <a:gd name="T27" fmla="*/ 36 h 531"/>
                <a:gd name="T28" fmla="*/ 8 w 110"/>
                <a:gd name="T29" fmla="*/ 27 h 531"/>
                <a:gd name="T30" fmla="*/ 8 w 110"/>
                <a:gd name="T31" fmla="*/ 17 h 531"/>
                <a:gd name="T32" fmla="*/ 9 w 110"/>
                <a:gd name="T33" fmla="*/ 8 h 531"/>
                <a:gd name="T34" fmla="*/ 12 w 110"/>
                <a:gd name="T35" fmla="*/ 1 h 531"/>
                <a:gd name="T36" fmla="*/ 12 w 110"/>
                <a:gd name="T37" fmla="*/ 1 h 531"/>
                <a:gd name="T38" fmla="*/ 12 w 110"/>
                <a:gd name="T39" fmla="*/ 0 h 531"/>
                <a:gd name="T40" fmla="*/ 12 w 110"/>
                <a:gd name="T41" fmla="*/ 0 h 531"/>
                <a:gd name="T42" fmla="*/ 11 w 110"/>
                <a:gd name="T43" fmla="*/ 0 h 531"/>
                <a:gd name="T44" fmla="*/ 10 w 110"/>
                <a:gd name="T45" fmla="*/ 0 h 531"/>
                <a:gd name="T46" fmla="*/ 9 w 110"/>
                <a:gd name="T47" fmla="*/ 0 h 531"/>
                <a:gd name="T48" fmla="*/ 7 w 110"/>
                <a:gd name="T49" fmla="*/ 0 h 531"/>
                <a:gd name="T50" fmla="*/ 4 w 110"/>
                <a:gd name="T51" fmla="*/ 1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2" name="Freeform 74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3 w 92"/>
                <a:gd name="T1" fmla="*/ 1 h 438"/>
                <a:gd name="T2" fmla="*/ 3 w 92"/>
                <a:gd name="T3" fmla="*/ 2 h 438"/>
                <a:gd name="T4" fmla="*/ 2 w 92"/>
                <a:gd name="T5" fmla="*/ 5 h 438"/>
                <a:gd name="T6" fmla="*/ 1 w 92"/>
                <a:gd name="T7" fmla="*/ 9 h 438"/>
                <a:gd name="T8" fmla="*/ 0 w 92"/>
                <a:gd name="T9" fmla="*/ 15 h 438"/>
                <a:gd name="T10" fmla="*/ 0 w 92"/>
                <a:gd name="T11" fmla="*/ 21 h 438"/>
                <a:gd name="T12" fmla="*/ 0 w 92"/>
                <a:gd name="T13" fmla="*/ 30 h 438"/>
                <a:gd name="T14" fmla="*/ 1 w 92"/>
                <a:gd name="T15" fmla="*/ 38 h 438"/>
                <a:gd name="T16" fmla="*/ 3 w 92"/>
                <a:gd name="T17" fmla="*/ 48 h 438"/>
                <a:gd name="T18" fmla="*/ 10 w 92"/>
                <a:gd name="T19" fmla="*/ 48 h 438"/>
                <a:gd name="T20" fmla="*/ 9 w 92"/>
                <a:gd name="T21" fmla="*/ 46 h 438"/>
                <a:gd name="T22" fmla="*/ 9 w 92"/>
                <a:gd name="T23" fmla="*/ 42 h 438"/>
                <a:gd name="T24" fmla="*/ 8 w 92"/>
                <a:gd name="T25" fmla="*/ 37 h 438"/>
                <a:gd name="T26" fmla="*/ 7 w 92"/>
                <a:gd name="T27" fmla="*/ 30 h 438"/>
                <a:gd name="T28" fmla="*/ 7 w 92"/>
                <a:gd name="T29" fmla="*/ 22 h 438"/>
                <a:gd name="T30" fmla="*/ 7 w 92"/>
                <a:gd name="T31" fmla="*/ 14 h 438"/>
                <a:gd name="T32" fmla="*/ 8 w 92"/>
                <a:gd name="T33" fmla="*/ 7 h 438"/>
                <a:gd name="T34" fmla="*/ 10 w 92"/>
                <a:gd name="T35" fmla="*/ 1 h 438"/>
                <a:gd name="T36" fmla="*/ 10 w 92"/>
                <a:gd name="T37" fmla="*/ 0 h 438"/>
                <a:gd name="T38" fmla="*/ 10 w 92"/>
                <a:gd name="T39" fmla="*/ 0 h 438"/>
                <a:gd name="T40" fmla="*/ 10 w 92"/>
                <a:gd name="T41" fmla="*/ 0 h 438"/>
                <a:gd name="T42" fmla="*/ 9 w 92"/>
                <a:gd name="T43" fmla="*/ 0 h 438"/>
                <a:gd name="T44" fmla="*/ 9 w 92"/>
                <a:gd name="T45" fmla="*/ 0 h 438"/>
                <a:gd name="T46" fmla="*/ 7 w 92"/>
                <a:gd name="T47" fmla="*/ 0 h 438"/>
                <a:gd name="T48" fmla="*/ 6 w 92"/>
                <a:gd name="T49" fmla="*/ 0 h 438"/>
                <a:gd name="T50" fmla="*/ 3 w 92"/>
                <a:gd name="T51" fmla="*/ 1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3" name="Freeform 74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3 w 73"/>
                <a:gd name="T1" fmla="*/ 1 h 347"/>
                <a:gd name="T2" fmla="*/ 2 w 73"/>
                <a:gd name="T3" fmla="*/ 2 h 347"/>
                <a:gd name="T4" fmla="*/ 2 w 73"/>
                <a:gd name="T5" fmla="*/ 4 h 347"/>
                <a:gd name="T6" fmla="*/ 1 w 73"/>
                <a:gd name="T7" fmla="*/ 7 h 347"/>
                <a:gd name="T8" fmla="*/ 0 w 73"/>
                <a:gd name="T9" fmla="*/ 12 h 347"/>
                <a:gd name="T10" fmla="*/ 0 w 73"/>
                <a:gd name="T11" fmla="*/ 17 h 347"/>
                <a:gd name="T12" fmla="*/ 0 w 73"/>
                <a:gd name="T13" fmla="*/ 24 h 347"/>
                <a:gd name="T14" fmla="*/ 1 w 73"/>
                <a:gd name="T15" fmla="*/ 31 h 347"/>
                <a:gd name="T16" fmla="*/ 2 w 73"/>
                <a:gd name="T17" fmla="*/ 39 h 347"/>
                <a:gd name="T18" fmla="*/ 8 w 73"/>
                <a:gd name="T19" fmla="*/ 39 h 347"/>
                <a:gd name="T20" fmla="*/ 7 w 73"/>
                <a:gd name="T21" fmla="*/ 38 h 347"/>
                <a:gd name="T22" fmla="*/ 7 w 73"/>
                <a:gd name="T23" fmla="*/ 34 h 347"/>
                <a:gd name="T24" fmla="*/ 6 w 73"/>
                <a:gd name="T25" fmla="*/ 30 h 347"/>
                <a:gd name="T26" fmla="*/ 6 w 73"/>
                <a:gd name="T27" fmla="*/ 24 h 347"/>
                <a:gd name="T28" fmla="*/ 5 w 73"/>
                <a:gd name="T29" fmla="*/ 18 h 347"/>
                <a:gd name="T30" fmla="*/ 5 w 73"/>
                <a:gd name="T31" fmla="*/ 11 h 347"/>
                <a:gd name="T32" fmla="*/ 6 w 73"/>
                <a:gd name="T33" fmla="*/ 6 h 347"/>
                <a:gd name="T34" fmla="*/ 8 w 73"/>
                <a:gd name="T35" fmla="*/ 0 h 347"/>
                <a:gd name="T36" fmla="*/ 8 w 73"/>
                <a:gd name="T37" fmla="*/ 0 h 347"/>
                <a:gd name="T38" fmla="*/ 8 w 73"/>
                <a:gd name="T39" fmla="*/ 0 h 347"/>
                <a:gd name="T40" fmla="*/ 8 w 73"/>
                <a:gd name="T41" fmla="*/ 0 h 347"/>
                <a:gd name="T42" fmla="*/ 8 w 73"/>
                <a:gd name="T43" fmla="*/ 0 h 347"/>
                <a:gd name="T44" fmla="*/ 7 w 73"/>
                <a:gd name="T45" fmla="*/ 0 h 347"/>
                <a:gd name="T46" fmla="*/ 6 w 73"/>
                <a:gd name="T47" fmla="*/ 0 h 347"/>
                <a:gd name="T48" fmla="*/ 4 w 73"/>
                <a:gd name="T49" fmla="*/ 0 h 347"/>
                <a:gd name="T50" fmla="*/ 3 w 73"/>
                <a:gd name="T51" fmla="*/ 1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4" name="Freeform 74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2 w 52"/>
                <a:gd name="T1" fmla="*/ 1 h 256"/>
                <a:gd name="T2" fmla="*/ 2 w 52"/>
                <a:gd name="T3" fmla="*/ 1 h 256"/>
                <a:gd name="T4" fmla="*/ 1 w 52"/>
                <a:gd name="T5" fmla="*/ 3 h 256"/>
                <a:gd name="T6" fmla="*/ 1 w 52"/>
                <a:gd name="T7" fmla="*/ 5 h 256"/>
                <a:gd name="T8" fmla="*/ 0 w 52"/>
                <a:gd name="T9" fmla="*/ 8 h 256"/>
                <a:gd name="T10" fmla="*/ 0 w 52"/>
                <a:gd name="T11" fmla="*/ 13 h 256"/>
                <a:gd name="T12" fmla="*/ 0 w 52"/>
                <a:gd name="T13" fmla="*/ 17 h 256"/>
                <a:gd name="T14" fmla="*/ 0 w 52"/>
                <a:gd name="T15" fmla="*/ 22 h 256"/>
                <a:gd name="T16" fmla="*/ 2 w 52"/>
                <a:gd name="T17" fmla="*/ 28 h 256"/>
                <a:gd name="T18" fmla="*/ 6 w 52"/>
                <a:gd name="T19" fmla="*/ 28 h 256"/>
                <a:gd name="T20" fmla="*/ 6 w 52"/>
                <a:gd name="T21" fmla="*/ 27 h 256"/>
                <a:gd name="T22" fmla="*/ 5 w 52"/>
                <a:gd name="T23" fmla="*/ 25 h 256"/>
                <a:gd name="T24" fmla="*/ 5 w 52"/>
                <a:gd name="T25" fmla="*/ 21 h 256"/>
                <a:gd name="T26" fmla="*/ 4 w 52"/>
                <a:gd name="T27" fmla="*/ 17 h 256"/>
                <a:gd name="T28" fmla="*/ 4 w 52"/>
                <a:gd name="T29" fmla="*/ 13 h 256"/>
                <a:gd name="T30" fmla="*/ 4 w 52"/>
                <a:gd name="T31" fmla="*/ 8 h 256"/>
                <a:gd name="T32" fmla="*/ 5 w 52"/>
                <a:gd name="T33" fmla="*/ 4 h 256"/>
                <a:gd name="T34" fmla="*/ 6 w 52"/>
                <a:gd name="T35" fmla="*/ 0 h 256"/>
                <a:gd name="T36" fmla="*/ 6 w 52"/>
                <a:gd name="T37" fmla="*/ 0 h 256"/>
                <a:gd name="T38" fmla="*/ 6 w 52"/>
                <a:gd name="T39" fmla="*/ 0 h 256"/>
                <a:gd name="T40" fmla="*/ 6 w 52"/>
                <a:gd name="T41" fmla="*/ 0 h 256"/>
                <a:gd name="T42" fmla="*/ 6 w 52"/>
                <a:gd name="T43" fmla="*/ 0 h 256"/>
                <a:gd name="T44" fmla="*/ 5 w 52"/>
                <a:gd name="T45" fmla="*/ 0 h 256"/>
                <a:gd name="T46" fmla="*/ 5 w 52"/>
                <a:gd name="T47" fmla="*/ 0 h 256"/>
                <a:gd name="T48" fmla="*/ 3 w 52"/>
                <a:gd name="T49" fmla="*/ 0 h 256"/>
                <a:gd name="T50" fmla="*/ 2 w 52"/>
                <a:gd name="T51" fmla="*/ 1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5" name="Freeform 74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0 w 176"/>
                <a:gd name="T1" fmla="*/ 1 h 693"/>
                <a:gd name="T2" fmla="*/ 20 w 176"/>
                <a:gd name="T3" fmla="*/ 1 h 693"/>
                <a:gd name="T4" fmla="*/ 18 w 176"/>
                <a:gd name="T5" fmla="*/ 3 h 693"/>
                <a:gd name="T6" fmla="*/ 16 w 176"/>
                <a:gd name="T7" fmla="*/ 7 h 693"/>
                <a:gd name="T8" fmla="*/ 15 w 176"/>
                <a:gd name="T9" fmla="*/ 14 h 693"/>
                <a:gd name="T10" fmla="*/ 13 w 176"/>
                <a:gd name="T11" fmla="*/ 23 h 693"/>
                <a:gd name="T12" fmla="*/ 12 w 176"/>
                <a:gd name="T13" fmla="*/ 37 h 693"/>
                <a:gd name="T14" fmla="*/ 13 w 176"/>
                <a:gd name="T15" fmla="*/ 54 h 693"/>
                <a:gd name="T16" fmla="*/ 15 w 176"/>
                <a:gd name="T17" fmla="*/ 77 h 693"/>
                <a:gd name="T18" fmla="*/ 4 w 176"/>
                <a:gd name="T19" fmla="*/ 77 h 693"/>
                <a:gd name="T20" fmla="*/ 3 w 176"/>
                <a:gd name="T21" fmla="*/ 75 h 693"/>
                <a:gd name="T22" fmla="*/ 2 w 176"/>
                <a:gd name="T23" fmla="*/ 69 h 693"/>
                <a:gd name="T24" fmla="*/ 1 w 176"/>
                <a:gd name="T25" fmla="*/ 59 h 693"/>
                <a:gd name="T26" fmla="*/ 0 w 176"/>
                <a:gd name="T27" fmla="*/ 48 h 693"/>
                <a:gd name="T28" fmla="*/ 0 w 176"/>
                <a:gd name="T29" fmla="*/ 35 h 693"/>
                <a:gd name="T30" fmla="*/ 1 w 176"/>
                <a:gd name="T31" fmla="*/ 22 h 693"/>
                <a:gd name="T32" fmla="*/ 3 w 176"/>
                <a:gd name="T33" fmla="*/ 10 h 693"/>
                <a:gd name="T34" fmla="*/ 6 w 176"/>
                <a:gd name="T35" fmla="*/ 0 h 693"/>
                <a:gd name="T36" fmla="*/ 20 w 176"/>
                <a:gd name="T37" fmla="*/ 1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6" name="Freeform 75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6 w 149"/>
                <a:gd name="T1" fmla="*/ 0 h 592"/>
                <a:gd name="T2" fmla="*/ 16 w 149"/>
                <a:gd name="T3" fmla="*/ 1 h 592"/>
                <a:gd name="T4" fmla="*/ 15 w 149"/>
                <a:gd name="T5" fmla="*/ 3 h 592"/>
                <a:gd name="T6" fmla="*/ 13 w 149"/>
                <a:gd name="T7" fmla="*/ 6 h 592"/>
                <a:gd name="T8" fmla="*/ 12 w 149"/>
                <a:gd name="T9" fmla="*/ 11 h 592"/>
                <a:gd name="T10" fmla="*/ 11 w 149"/>
                <a:gd name="T11" fmla="*/ 20 h 592"/>
                <a:gd name="T12" fmla="*/ 10 w 149"/>
                <a:gd name="T13" fmla="*/ 31 h 592"/>
                <a:gd name="T14" fmla="*/ 10 w 149"/>
                <a:gd name="T15" fmla="*/ 46 h 592"/>
                <a:gd name="T16" fmla="*/ 12 w 149"/>
                <a:gd name="T17" fmla="*/ 65 h 592"/>
                <a:gd name="T18" fmla="*/ 3 w 149"/>
                <a:gd name="T19" fmla="*/ 65 h 592"/>
                <a:gd name="T20" fmla="*/ 3 w 149"/>
                <a:gd name="T21" fmla="*/ 63 h 592"/>
                <a:gd name="T22" fmla="*/ 2 w 149"/>
                <a:gd name="T23" fmla="*/ 58 h 592"/>
                <a:gd name="T24" fmla="*/ 1 w 149"/>
                <a:gd name="T25" fmla="*/ 50 h 592"/>
                <a:gd name="T26" fmla="*/ 0 w 149"/>
                <a:gd name="T27" fmla="*/ 40 h 592"/>
                <a:gd name="T28" fmla="*/ 0 w 149"/>
                <a:gd name="T29" fmla="*/ 30 h 592"/>
                <a:gd name="T30" fmla="*/ 1 w 149"/>
                <a:gd name="T31" fmla="*/ 19 h 592"/>
                <a:gd name="T32" fmla="*/ 2 w 149"/>
                <a:gd name="T33" fmla="*/ 9 h 592"/>
                <a:gd name="T34" fmla="*/ 5 w 149"/>
                <a:gd name="T35" fmla="*/ 0 h 592"/>
                <a:gd name="T36" fmla="*/ 16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7" name="Freeform 75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3 w 124"/>
                <a:gd name="T1" fmla="*/ 0 h 490"/>
                <a:gd name="T2" fmla="*/ 13 w 124"/>
                <a:gd name="T3" fmla="*/ 1 h 490"/>
                <a:gd name="T4" fmla="*/ 12 w 124"/>
                <a:gd name="T5" fmla="*/ 2 h 490"/>
                <a:gd name="T6" fmla="*/ 11 w 124"/>
                <a:gd name="T7" fmla="*/ 5 h 490"/>
                <a:gd name="T8" fmla="*/ 10 w 124"/>
                <a:gd name="T9" fmla="*/ 10 h 490"/>
                <a:gd name="T10" fmla="*/ 9 w 124"/>
                <a:gd name="T11" fmla="*/ 16 h 490"/>
                <a:gd name="T12" fmla="*/ 8 w 124"/>
                <a:gd name="T13" fmla="*/ 26 h 490"/>
                <a:gd name="T14" fmla="*/ 8 w 124"/>
                <a:gd name="T15" fmla="*/ 38 h 490"/>
                <a:gd name="T16" fmla="*/ 10 w 124"/>
                <a:gd name="T17" fmla="*/ 54 h 490"/>
                <a:gd name="T18" fmla="*/ 2 w 124"/>
                <a:gd name="T19" fmla="*/ 54 h 490"/>
                <a:gd name="T20" fmla="*/ 2 w 124"/>
                <a:gd name="T21" fmla="*/ 52 h 490"/>
                <a:gd name="T22" fmla="*/ 2 w 124"/>
                <a:gd name="T23" fmla="*/ 48 h 490"/>
                <a:gd name="T24" fmla="*/ 1 w 124"/>
                <a:gd name="T25" fmla="*/ 42 h 490"/>
                <a:gd name="T26" fmla="*/ 0 w 124"/>
                <a:gd name="T27" fmla="*/ 34 h 490"/>
                <a:gd name="T28" fmla="*/ 0 w 124"/>
                <a:gd name="T29" fmla="*/ 25 h 490"/>
                <a:gd name="T30" fmla="*/ 0 w 124"/>
                <a:gd name="T31" fmla="*/ 16 h 490"/>
                <a:gd name="T32" fmla="*/ 2 w 124"/>
                <a:gd name="T33" fmla="*/ 7 h 490"/>
                <a:gd name="T34" fmla="*/ 4 w 124"/>
                <a:gd name="T35" fmla="*/ 0 h 490"/>
                <a:gd name="T36" fmla="*/ 13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8" name="Freeform 75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1 w 99"/>
                <a:gd name="T1" fmla="*/ 0 h 389"/>
                <a:gd name="T2" fmla="*/ 11 w 99"/>
                <a:gd name="T3" fmla="*/ 1 h 389"/>
                <a:gd name="T4" fmla="*/ 10 w 99"/>
                <a:gd name="T5" fmla="*/ 2 h 389"/>
                <a:gd name="T6" fmla="*/ 9 w 99"/>
                <a:gd name="T7" fmla="*/ 4 h 389"/>
                <a:gd name="T8" fmla="*/ 8 w 99"/>
                <a:gd name="T9" fmla="*/ 8 h 389"/>
                <a:gd name="T10" fmla="*/ 7 w 99"/>
                <a:gd name="T11" fmla="*/ 13 h 389"/>
                <a:gd name="T12" fmla="*/ 7 w 99"/>
                <a:gd name="T13" fmla="*/ 20 h 389"/>
                <a:gd name="T14" fmla="*/ 7 w 99"/>
                <a:gd name="T15" fmla="*/ 30 h 389"/>
                <a:gd name="T16" fmla="*/ 8 w 99"/>
                <a:gd name="T17" fmla="*/ 43 h 389"/>
                <a:gd name="T18" fmla="*/ 2 w 99"/>
                <a:gd name="T19" fmla="*/ 43 h 389"/>
                <a:gd name="T20" fmla="*/ 2 w 99"/>
                <a:gd name="T21" fmla="*/ 42 h 389"/>
                <a:gd name="T22" fmla="*/ 1 w 99"/>
                <a:gd name="T23" fmla="*/ 38 h 389"/>
                <a:gd name="T24" fmla="*/ 1 w 99"/>
                <a:gd name="T25" fmla="*/ 33 h 389"/>
                <a:gd name="T26" fmla="*/ 0 w 99"/>
                <a:gd name="T27" fmla="*/ 27 h 389"/>
                <a:gd name="T28" fmla="*/ 0 w 99"/>
                <a:gd name="T29" fmla="*/ 20 h 389"/>
                <a:gd name="T30" fmla="*/ 0 w 99"/>
                <a:gd name="T31" fmla="*/ 13 h 389"/>
                <a:gd name="T32" fmla="*/ 2 w 99"/>
                <a:gd name="T33" fmla="*/ 6 h 389"/>
                <a:gd name="T34" fmla="*/ 4 w 99"/>
                <a:gd name="T35" fmla="*/ 0 h 389"/>
                <a:gd name="T36" fmla="*/ 1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9" name="Freeform 75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8 w 72"/>
                <a:gd name="T1" fmla="*/ 0 h 287"/>
                <a:gd name="T2" fmla="*/ 8 w 72"/>
                <a:gd name="T3" fmla="*/ 0 h 287"/>
                <a:gd name="T4" fmla="*/ 7 w 72"/>
                <a:gd name="T5" fmla="*/ 1 h 287"/>
                <a:gd name="T6" fmla="*/ 7 w 72"/>
                <a:gd name="T7" fmla="*/ 3 h 287"/>
                <a:gd name="T8" fmla="*/ 6 w 72"/>
                <a:gd name="T9" fmla="*/ 5 h 287"/>
                <a:gd name="T10" fmla="*/ 5 w 72"/>
                <a:gd name="T11" fmla="*/ 9 h 287"/>
                <a:gd name="T12" fmla="*/ 5 w 72"/>
                <a:gd name="T13" fmla="*/ 15 h 287"/>
                <a:gd name="T14" fmla="*/ 5 w 72"/>
                <a:gd name="T15" fmla="*/ 22 h 287"/>
                <a:gd name="T16" fmla="*/ 6 w 72"/>
                <a:gd name="T17" fmla="*/ 31 h 287"/>
                <a:gd name="T18" fmla="*/ 1 w 72"/>
                <a:gd name="T19" fmla="*/ 31 h 287"/>
                <a:gd name="T20" fmla="*/ 1 w 72"/>
                <a:gd name="T21" fmla="*/ 30 h 287"/>
                <a:gd name="T22" fmla="*/ 1 w 72"/>
                <a:gd name="T23" fmla="*/ 28 h 287"/>
                <a:gd name="T24" fmla="*/ 0 w 72"/>
                <a:gd name="T25" fmla="*/ 24 h 287"/>
                <a:gd name="T26" fmla="*/ 0 w 72"/>
                <a:gd name="T27" fmla="*/ 19 h 287"/>
                <a:gd name="T28" fmla="*/ 0 w 72"/>
                <a:gd name="T29" fmla="*/ 14 h 287"/>
                <a:gd name="T30" fmla="*/ 0 w 72"/>
                <a:gd name="T31" fmla="*/ 9 h 287"/>
                <a:gd name="T32" fmla="*/ 1 w 72"/>
                <a:gd name="T33" fmla="*/ 4 h 287"/>
                <a:gd name="T34" fmla="*/ 3 w 72"/>
                <a:gd name="T35" fmla="*/ 0 h 287"/>
                <a:gd name="T36" fmla="*/ 8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0" name="Rectangle 75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1" name="Freeform 75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4 w 354"/>
                <a:gd name="T1" fmla="*/ 4 h 418"/>
                <a:gd name="T2" fmla="*/ 3 w 354"/>
                <a:gd name="T3" fmla="*/ 5 h 418"/>
                <a:gd name="T4" fmla="*/ 3 w 354"/>
                <a:gd name="T5" fmla="*/ 8 h 418"/>
                <a:gd name="T6" fmla="*/ 2 w 354"/>
                <a:gd name="T7" fmla="*/ 12 h 418"/>
                <a:gd name="T8" fmla="*/ 1 w 354"/>
                <a:gd name="T9" fmla="*/ 17 h 418"/>
                <a:gd name="T10" fmla="*/ 0 w 354"/>
                <a:gd name="T11" fmla="*/ 24 h 418"/>
                <a:gd name="T12" fmla="*/ 0 w 354"/>
                <a:gd name="T13" fmla="*/ 31 h 418"/>
                <a:gd name="T14" fmla="*/ 1 w 354"/>
                <a:gd name="T15" fmla="*/ 39 h 418"/>
                <a:gd name="T16" fmla="*/ 2 w 354"/>
                <a:gd name="T17" fmla="*/ 47 h 418"/>
                <a:gd name="T18" fmla="*/ 2 w 354"/>
                <a:gd name="T19" fmla="*/ 47 h 418"/>
                <a:gd name="T20" fmla="*/ 2 w 354"/>
                <a:gd name="T21" fmla="*/ 46 h 418"/>
                <a:gd name="T22" fmla="*/ 2 w 354"/>
                <a:gd name="T23" fmla="*/ 44 h 418"/>
                <a:gd name="T24" fmla="*/ 2 w 354"/>
                <a:gd name="T25" fmla="*/ 42 h 418"/>
                <a:gd name="T26" fmla="*/ 3 w 354"/>
                <a:gd name="T27" fmla="*/ 39 h 418"/>
                <a:gd name="T28" fmla="*/ 3 w 354"/>
                <a:gd name="T29" fmla="*/ 36 h 418"/>
                <a:gd name="T30" fmla="*/ 3 w 354"/>
                <a:gd name="T31" fmla="*/ 33 h 418"/>
                <a:gd name="T32" fmla="*/ 4 w 354"/>
                <a:gd name="T33" fmla="*/ 30 h 418"/>
                <a:gd name="T34" fmla="*/ 5 w 354"/>
                <a:gd name="T35" fmla="*/ 27 h 418"/>
                <a:gd name="T36" fmla="*/ 6 w 354"/>
                <a:gd name="T37" fmla="*/ 24 h 418"/>
                <a:gd name="T38" fmla="*/ 8 w 354"/>
                <a:gd name="T39" fmla="*/ 21 h 418"/>
                <a:gd name="T40" fmla="*/ 10 w 354"/>
                <a:gd name="T41" fmla="*/ 18 h 418"/>
                <a:gd name="T42" fmla="*/ 12 w 354"/>
                <a:gd name="T43" fmla="*/ 16 h 418"/>
                <a:gd name="T44" fmla="*/ 15 w 354"/>
                <a:gd name="T45" fmla="*/ 14 h 418"/>
                <a:gd name="T46" fmla="*/ 18 w 354"/>
                <a:gd name="T47" fmla="*/ 12 h 418"/>
                <a:gd name="T48" fmla="*/ 22 w 354"/>
                <a:gd name="T49" fmla="*/ 11 h 418"/>
                <a:gd name="T50" fmla="*/ 22 w 354"/>
                <a:gd name="T51" fmla="*/ 11 h 418"/>
                <a:gd name="T52" fmla="*/ 23 w 354"/>
                <a:gd name="T53" fmla="*/ 11 h 418"/>
                <a:gd name="T54" fmla="*/ 24 w 354"/>
                <a:gd name="T55" fmla="*/ 10 h 418"/>
                <a:gd name="T56" fmla="*/ 25 w 354"/>
                <a:gd name="T57" fmla="*/ 9 h 418"/>
                <a:gd name="T58" fmla="*/ 28 w 354"/>
                <a:gd name="T59" fmla="*/ 7 h 418"/>
                <a:gd name="T60" fmla="*/ 31 w 354"/>
                <a:gd name="T61" fmla="*/ 6 h 418"/>
                <a:gd name="T62" fmla="*/ 35 w 354"/>
                <a:gd name="T63" fmla="*/ 4 h 418"/>
                <a:gd name="T64" fmla="*/ 39 w 354"/>
                <a:gd name="T65" fmla="*/ 2 h 418"/>
                <a:gd name="T66" fmla="*/ 39 w 354"/>
                <a:gd name="T67" fmla="*/ 2 h 418"/>
                <a:gd name="T68" fmla="*/ 38 w 354"/>
                <a:gd name="T69" fmla="*/ 2 h 418"/>
                <a:gd name="T70" fmla="*/ 37 w 354"/>
                <a:gd name="T71" fmla="*/ 1 h 418"/>
                <a:gd name="T72" fmla="*/ 36 w 354"/>
                <a:gd name="T73" fmla="*/ 1 h 418"/>
                <a:gd name="T74" fmla="*/ 34 w 354"/>
                <a:gd name="T75" fmla="*/ 1 h 418"/>
                <a:gd name="T76" fmla="*/ 32 w 354"/>
                <a:gd name="T77" fmla="*/ 1 h 418"/>
                <a:gd name="T78" fmla="*/ 30 w 354"/>
                <a:gd name="T79" fmla="*/ 0 h 418"/>
                <a:gd name="T80" fmla="*/ 27 w 354"/>
                <a:gd name="T81" fmla="*/ 0 h 418"/>
                <a:gd name="T82" fmla="*/ 24 w 354"/>
                <a:gd name="T83" fmla="*/ 0 h 418"/>
                <a:gd name="T84" fmla="*/ 22 w 354"/>
                <a:gd name="T85" fmla="*/ 0 h 418"/>
                <a:gd name="T86" fmla="*/ 19 w 354"/>
                <a:gd name="T87" fmla="*/ 0 h 418"/>
                <a:gd name="T88" fmla="*/ 16 w 354"/>
                <a:gd name="T89" fmla="*/ 1 h 418"/>
                <a:gd name="T90" fmla="*/ 13 w 354"/>
                <a:gd name="T91" fmla="*/ 1 h 418"/>
                <a:gd name="T92" fmla="*/ 10 w 354"/>
                <a:gd name="T93" fmla="*/ 2 h 418"/>
                <a:gd name="T94" fmla="*/ 6 w 354"/>
                <a:gd name="T95" fmla="*/ 3 h 418"/>
                <a:gd name="T96" fmla="*/ 4 w 354"/>
                <a:gd name="T97" fmla="*/ 4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2" name="Freeform 75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 h 79"/>
                <a:gd name="T2" fmla="*/ 0 w 290"/>
                <a:gd name="T3" fmla="*/ 5 h 79"/>
                <a:gd name="T4" fmla="*/ 0 w 290"/>
                <a:gd name="T5" fmla="*/ 5 h 79"/>
                <a:gd name="T6" fmla="*/ 1 w 290"/>
                <a:gd name="T7" fmla="*/ 4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2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4 h 79"/>
                <a:gd name="T38" fmla="*/ 30 w 290"/>
                <a:gd name="T39" fmla="*/ 4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3 h 79"/>
                <a:gd name="T46" fmla="*/ 23 w 290"/>
                <a:gd name="T47" fmla="*/ 3 h 79"/>
                <a:gd name="T48" fmla="*/ 21 w 290"/>
                <a:gd name="T49" fmla="*/ 2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2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6 h 79"/>
                <a:gd name="T66" fmla="*/ 0 w 290"/>
                <a:gd name="T67" fmla="*/ 8 h 79"/>
                <a:gd name="T68" fmla="*/ 0 w 290"/>
                <a:gd name="T69" fmla="*/ 5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3" name="Freeform 75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6 h 79"/>
                <a:gd name="T2" fmla="*/ 0 w 290"/>
                <a:gd name="T3" fmla="*/ 6 h 79"/>
                <a:gd name="T4" fmla="*/ 0 w 290"/>
                <a:gd name="T5" fmla="*/ 5 h 79"/>
                <a:gd name="T6" fmla="*/ 1 w 290"/>
                <a:gd name="T7" fmla="*/ 5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3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5 h 79"/>
                <a:gd name="T38" fmla="*/ 30 w 290"/>
                <a:gd name="T39" fmla="*/ 5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4 h 79"/>
                <a:gd name="T46" fmla="*/ 23 w 290"/>
                <a:gd name="T47" fmla="*/ 3 h 79"/>
                <a:gd name="T48" fmla="*/ 21 w 290"/>
                <a:gd name="T49" fmla="*/ 3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3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7 h 79"/>
                <a:gd name="T66" fmla="*/ 0 w 290"/>
                <a:gd name="T67" fmla="*/ 9 h 79"/>
                <a:gd name="T68" fmla="*/ 0 w 290"/>
                <a:gd name="T69" fmla="*/ 6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4" name="Freeform 75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93 h 868"/>
                <a:gd name="T4" fmla="*/ 16 w 469"/>
                <a:gd name="T5" fmla="*/ 96 h 868"/>
                <a:gd name="T6" fmla="*/ 15 w 469"/>
                <a:gd name="T7" fmla="*/ 84 h 868"/>
                <a:gd name="T8" fmla="*/ 52 w 469"/>
                <a:gd name="T9" fmla="*/ 89 h 868"/>
                <a:gd name="T10" fmla="*/ 51 w 469"/>
                <a:gd name="T11" fmla="*/ 84 h 868"/>
                <a:gd name="T12" fmla="*/ 26 w 469"/>
                <a:gd name="T13" fmla="*/ 81 h 868"/>
                <a:gd name="T14" fmla="*/ 25 w 469"/>
                <a:gd name="T15" fmla="*/ 70 h 868"/>
                <a:gd name="T16" fmla="*/ 8 w 469"/>
                <a:gd name="T17" fmla="*/ 70 h 868"/>
                <a:gd name="T18" fmla="*/ 7 w 469"/>
                <a:gd name="T19" fmla="*/ 69 h 868"/>
                <a:gd name="T20" fmla="*/ 6 w 469"/>
                <a:gd name="T21" fmla="*/ 65 h 868"/>
                <a:gd name="T22" fmla="*/ 4 w 469"/>
                <a:gd name="T23" fmla="*/ 59 h 868"/>
                <a:gd name="T24" fmla="*/ 3 w 469"/>
                <a:gd name="T25" fmla="*/ 50 h 868"/>
                <a:gd name="T26" fmla="*/ 2 w 469"/>
                <a:gd name="T27" fmla="*/ 40 h 868"/>
                <a:gd name="T28" fmla="*/ 1 w 469"/>
                <a:gd name="T29" fmla="*/ 29 h 868"/>
                <a:gd name="T30" fmla="*/ 2 w 469"/>
                <a:gd name="T31" fmla="*/ 16 h 868"/>
                <a:gd name="T32" fmla="*/ 4 w 469"/>
                <a:gd name="T33" fmla="*/ 3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5" name="Freeform 75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3 h 118"/>
                <a:gd name="T2" fmla="*/ 0 w 604"/>
                <a:gd name="T3" fmla="*/ 13 h 118"/>
                <a:gd name="T4" fmla="*/ 2 w 604"/>
                <a:gd name="T5" fmla="*/ 12 h 118"/>
                <a:gd name="T6" fmla="*/ 3 w 604"/>
                <a:gd name="T7" fmla="*/ 12 h 118"/>
                <a:gd name="T8" fmla="*/ 6 w 604"/>
                <a:gd name="T9" fmla="*/ 11 h 118"/>
                <a:gd name="T10" fmla="*/ 9 w 604"/>
                <a:gd name="T11" fmla="*/ 10 h 118"/>
                <a:gd name="T12" fmla="*/ 12 w 604"/>
                <a:gd name="T13" fmla="*/ 9 h 118"/>
                <a:gd name="T14" fmla="*/ 16 w 604"/>
                <a:gd name="T15" fmla="*/ 8 h 118"/>
                <a:gd name="T16" fmla="*/ 20 w 604"/>
                <a:gd name="T17" fmla="*/ 8 h 118"/>
                <a:gd name="T18" fmla="*/ 25 w 604"/>
                <a:gd name="T19" fmla="*/ 7 h 118"/>
                <a:gd name="T20" fmla="*/ 30 w 604"/>
                <a:gd name="T21" fmla="*/ 6 h 118"/>
                <a:gd name="T22" fmla="*/ 35 w 604"/>
                <a:gd name="T23" fmla="*/ 6 h 118"/>
                <a:gd name="T24" fmla="*/ 41 w 604"/>
                <a:gd name="T25" fmla="*/ 6 h 118"/>
                <a:gd name="T26" fmla="*/ 47 w 604"/>
                <a:gd name="T27" fmla="*/ 6 h 118"/>
                <a:gd name="T28" fmla="*/ 53 w 604"/>
                <a:gd name="T29" fmla="*/ 6 h 118"/>
                <a:gd name="T30" fmla="*/ 59 w 604"/>
                <a:gd name="T31" fmla="*/ 7 h 118"/>
                <a:gd name="T32" fmla="*/ 65 w 604"/>
                <a:gd name="T33" fmla="*/ 9 h 118"/>
                <a:gd name="T34" fmla="*/ 67 w 604"/>
                <a:gd name="T35" fmla="*/ 0 h 118"/>
                <a:gd name="T36" fmla="*/ 67 w 604"/>
                <a:gd name="T37" fmla="*/ 0 h 118"/>
                <a:gd name="T38" fmla="*/ 65 w 604"/>
                <a:gd name="T39" fmla="*/ 0 h 118"/>
                <a:gd name="T40" fmla="*/ 63 w 604"/>
                <a:gd name="T41" fmla="*/ 0 h 118"/>
                <a:gd name="T42" fmla="*/ 60 w 604"/>
                <a:gd name="T43" fmla="*/ 0 h 118"/>
                <a:gd name="T44" fmla="*/ 56 w 604"/>
                <a:gd name="T45" fmla="*/ 0 h 118"/>
                <a:gd name="T46" fmla="*/ 52 w 604"/>
                <a:gd name="T47" fmla="*/ 0 h 118"/>
                <a:gd name="T48" fmla="*/ 47 w 604"/>
                <a:gd name="T49" fmla="*/ 1 h 118"/>
                <a:gd name="T50" fmla="*/ 42 w 604"/>
                <a:gd name="T51" fmla="*/ 1 h 118"/>
                <a:gd name="T52" fmla="*/ 37 w 604"/>
                <a:gd name="T53" fmla="*/ 1 h 118"/>
                <a:gd name="T54" fmla="*/ 32 w 604"/>
                <a:gd name="T55" fmla="*/ 2 h 118"/>
                <a:gd name="T56" fmla="*/ 26 w 604"/>
                <a:gd name="T57" fmla="*/ 2 h 118"/>
                <a:gd name="T58" fmla="*/ 21 w 604"/>
                <a:gd name="T59" fmla="*/ 3 h 118"/>
                <a:gd name="T60" fmla="*/ 15 w 604"/>
                <a:gd name="T61" fmla="*/ 4 h 118"/>
                <a:gd name="T62" fmla="*/ 10 w 604"/>
                <a:gd name="T63" fmla="*/ 5 h 118"/>
                <a:gd name="T64" fmla="*/ 5 w 604"/>
                <a:gd name="T65" fmla="*/ 6 h 118"/>
                <a:gd name="T66" fmla="*/ 0 w 604"/>
                <a:gd name="T67" fmla="*/ 7 h 118"/>
                <a:gd name="T68" fmla="*/ 0 w 604"/>
                <a:gd name="T69" fmla="*/ 13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6" name="Freeform 76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8 w 1017"/>
                <a:gd name="T1" fmla="*/ 37 h 337"/>
                <a:gd name="T2" fmla="*/ 48 w 1017"/>
                <a:gd name="T3" fmla="*/ 37 h 337"/>
                <a:gd name="T4" fmla="*/ 49 w 1017"/>
                <a:gd name="T5" fmla="*/ 36 h 337"/>
                <a:gd name="T6" fmla="*/ 50 w 1017"/>
                <a:gd name="T7" fmla="*/ 36 h 337"/>
                <a:gd name="T8" fmla="*/ 51 w 1017"/>
                <a:gd name="T9" fmla="*/ 35 h 337"/>
                <a:gd name="T10" fmla="*/ 53 w 1017"/>
                <a:gd name="T11" fmla="*/ 35 h 337"/>
                <a:gd name="T12" fmla="*/ 55 w 1017"/>
                <a:gd name="T13" fmla="*/ 34 h 337"/>
                <a:gd name="T14" fmla="*/ 57 w 1017"/>
                <a:gd name="T15" fmla="*/ 33 h 337"/>
                <a:gd name="T16" fmla="*/ 59 w 1017"/>
                <a:gd name="T17" fmla="*/ 32 h 337"/>
                <a:gd name="T18" fmla="*/ 61 w 1017"/>
                <a:gd name="T19" fmla="*/ 31 h 337"/>
                <a:gd name="T20" fmla="*/ 63 w 1017"/>
                <a:gd name="T21" fmla="*/ 29 h 337"/>
                <a:gd name="T22" fmla="*/ 65 w 1017"/>
                <a:gd name="T23" fmla="*/ 28 h 337"/>
                <a:gd name="T24" fmla="*/ 67 w 1017"/>
                <a:gd name="T25" fmla="*/ 26 h 337"/>
                <a:gd name="T26" fmla="*/ 69 w 1017"/>
                <a:gd name="T27" fmla="*/ 25 h 337"/>
                <a:gd name="T28" fmla="*/ 71 w 1017"/>
                <a:gd name="T29" fmla="*/ 23 h 337"/>
                <a:gd name="T30" fmla="*/ 72 w 1017"/>
                <a:gd name="T31" fmla="*/ 22 h 337"/>
                <a:gd name="T32" fmla="*/ 74 w 1017"/>
                <a:gd name="T33" fmla="*/ 20 h 337"/>
                <a:gd name="T34" fmla="*/ 0 w 1017"/>
                <a:gd name="T35" fmla="*/ 2 h 337"/>
                <a:gd name="T36" fmla="*/ 6 w 1017"/>
                <a:gd name="T37" fmla="*/ 0 h 337"/>
                <a:gd name="T38" fmla="*/ 113 w 1017"/>
                <a:gd name="T39" fmla="*/ 27 h 337"/>
                <a:gd name="T40" fmla="*/ 109 w 1017"/>
                <a:gd name="T41" fmla="*/ 29 h 337"/>
                <a:gd name="T42" fmla="*/ 78 w 1017"/>
                <a:gd name="T43" fmla="*/ 21 h 337"/>
                <a:gd name="T44" fmla="*/ 77 w 1017"/>
                <a:gd name="T45" fmla="*/ 21 h 337"/>
                <a:gd name="T46" fmla="*/ 77 w 1017"/>
                <a:gd name="T47" fmla="*/ 22 h 337"/>
                <a:gd name="T48" fmla="*/ 77 w 1017"/>
                <a:gd name="T49" fmla="*/ 22 h 337"/>
                <a:gd name="T50" fmla="*/ 76 w 1017"/>
                <a:gd name="T51" fmla="*/ 23 h 337"/>
                <a:gd name="T52" fmla="*/ 75 w 1017"/>
                <a:gd name="T53" fmla="*/ 24 h 337"/>
                <a:gd name="T54" fmla="*/ 74 w 1017"/>
                <a:gd name="T55" fmla="*/ 25 h 337"/>
                <a:gd name="T56" fmla="*/ 73 w 1017"/>
                <a:gd name="T57" fmla="*/ 26 h 337"/>
                <a:gd name="T58" fmla="*/ 71 w 1017"/>
                <a:gd name="T59" fmla="*/ 27 h 337"/>
                <a:gd name="T60" fmla="*/ 70 w 1017"/>
                <a:gd name="T61" fmla="*/ 28 h 337"/>
                <a:gd name="T62" fmla="*/ 68 w 1017"/>
                <a:gd name="T63" fmla="*/ 30 h 337"/>
                <a:gd name="T64" fmla="*/ 65 w 1017"/>
                <a:gd name="T65" fmla="*/ 31 h 337"/>
                <a:gd name="T66" fmla="*/ 63 w 1017"/>
                <a:gd name="T67" fmla="*/ 32 h 337"/>
                <a:gd name="T68" fmla="*/ 60 w 1017"/>
                <a:gd name="T69" fmla="*/ 34 h 337"/>
                <a:gd name="T70" fmla="*/ 57 w 1017"/>
                <a:gd name="T71" fmla="*/ 35 h 337"/>
                <a:gd name="T72" fmla="*/ 53 w 1017"/>
                <a:gd name="T73" fmla="*/ 37 h 337"/>
                <a:gd name="T74" fmla="*/ 50 w 1017"/>
                <a:gd name="T75" fmla="*/ 38 h 337"/>
                <a:gd name="T76" fmla="*/ 48 w 1017"/>
                <a:gd name="T77" fmla="*/ 37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7" name="Freeform 76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13 w 1036"/>
                <a:gd name="T3" fmla="*/ 34 h 303"/>
                <a:gd name="T4" fmla="*/ 116 w 1036"/>
                <a:gd name="T5" fmla="*/ 34 h 303"/>
                <a:gd name="T6" fmla="*/ 3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8" name="Freeform 76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11 w 1023"/>
                <a:gd name="T3" fmla="*/ 30 h 270"/>
                <a:gd name="T4" fmla="*/ 113 w 1023"/>
                <a:gd name="T5" fmla="*/ 30 h 270"/>
                <a:gd name="T6" fmla="*/ 3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9" name="Freeform 76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12 w 1028"/>
                <a:gd name="T3" fmla="*/ 33 h 299"/>
                <a:gd name="T4" fmla="*/ 114 w 1028"/>
                <a:gd name="T5" fmla="*/ 32 h 299"/>
                <a:gd name="T6" fmla="*/ 3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88" name="Group 764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12542" name="Freeform 76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60 w 1913"/>
                <a:gd name="T1" fmla="*/ 13 h 1606"/>
                <a:gd name="T2" fmla="*/ 61 w 1913"/>
                <a:gd name="T3" fmla="*/ 13 h 1606"/>
                <a:gd name="T4" fmla="*/ 62 w 1913"/>
                <a:gd name="T5" fmla="*/ 12 h 1606"/>
                <a:gd name="T6" fmla="*/ 64 w 1913"/>
                <a:gd name="T7" fmla="*/ 11 h 1606"/>
                <a:gd name="T8" fmla="*/ 67 w 1913"/>
                <a:gd name="T9" fmla="*/ 11 h 1606"/>
                <a:gd name="T10" fmla="*/ 71 w 1913"/>
                <a:gd name="T11" fmla="*/ 9 h 1606"/>
                <a:gd name="T12" fmla="*/ 76 w 1913"/>
                <a:gd name="T13" fmla="*/ 8 h 1606"/>
                <a:gd name="T14" fmla="*/ 81 w 1913"/>
                <a:gd name="T15" fmla="*/ 7 h 1606"/>
                <a:gd name="T16" fmla="*/ 88 w 1913"/>
                <a:gd name="T17" fmla="*/ 6 h 1606"/>
                <a:gd name="T18" fmla="*/ 95 w 1913"/>
                <a:gd name="T19" fmla="*/ 5 h 1606"/>
                <a:gd name="T20" fmla="*/ 103 w 1913"/>
                <a:gd name="T21" fmla="*/ 3 h 1606"/>
                <a:gd name="T22" fmla="*/ 113 w 1913"/>
                <a:gd name="T23" fmla="*/ 2 h 1606"/>
                <a:gd name="T24" fmla="*/ 123 w 1913"/>
                <a:gd name="T25" fmla="*/ 1 h 1606"/>
                <a:gd name="T26" fmla="*/ 134 w 1913"/>
                <a:gd name="T27" fmla="*/ 1 h 1606"/>
                <a:gd name="T28" fmla="*/ 146 w 1913"/>
                <a:gd name="T29" fmla="*/ 0 h 1606"/>
                <a:gd name="T30" fmla="*/ 159 w 1913"/>
                <a:gd name="T31" fmla="*/ 0 h 1606"/>
                <a:gd name="T32" fmla="*/ 172 w 1913"/>
                <a:gd name="T33" fmla="*/ 0 h 1606"/>
                <a:gd name="T34" fmla="*/ 178 w 1913"/>
                <a:gd name="T35" fmla="*/ 24 h 1606"/>
                <a:gd name="T36" fmla="*/ 180 w 1913"/>
                <a:gd name="T37" fmla="*/ 25 h 1606"/>
                <a:gd name="T38" fmla="*/ 185 w 1913"/>
                <a:gd name="T39" fmla="*/ 29 h 1606"/>
                <a:gd name="T40" fmla="*/ 190 w 1913"/>
                <a:gd name="T41" fmla="*/ 35 h 1606"/>
                <a:gd name="T42" fmla="*/ 193 w 1913"/>
                <a:gd name="T43" fmla="*/ 43 h 1606"/>
                <a:gd name="T44" fmla="*/ 206 w 1913"/>
                <a:gd name="T45" fmla="*/ 100 h 1606"/>
                <a:gd name="T46" fmla="*/ 211 w 1913"/>
                <a:gd name="T47" fmla="*/ 123 h 1606"/>
                <a:gd name="T48" fmla="*/ 212 w 1913"/>
                <a:gd name="T49" fmla="*/ 125 h 1606"/>
                <a:gd name="T50" fmla="*/ 213 w 1913"/>
                <a:gd name="T51" fmla="*/ 129 h 1606"/>
                <a:gd name="T52" fmla="*/ 213 w 1913"/>
                <a:gd name="T53" fmla="*/ 136 h 1606"/>
                <a:gd name="T54" fmla="*/ 210 w 1913"/>
                <a:gd name="T55" fmla="*/ 145 h 1606"/>
                <a:gd name="T56" fmla="*/ 0 w 1913"/>
                <a:gd name="T57" fmla="*/ 139 h 1606"/>
                <a:gd name="T58" fmla="*/ 21 w 1913"/>
                <a:gd name="T59" fmla="*/ 128 h 1606"/>
                <a:gd name="T60" fmla="*/ 21 w 1913"/>
                <a:gd name="T61" fmla="*/ 24 h 1606"/>
                <a:gd name="T62" fmla="*/ 22 w 1913"/>
                <a:gd name="T63" fmla="*/ 24 h 1606"/>
                <a:gd name="T64" fmla="*/ 24 w 1913"/>
                <a:gd name="T65" fmla="*/ 22 h 1606"/>
                <a:gd name="T66" fmla="*/ 27 w 1913"/>
                <a:gd name="T67" fmla="*/ 21 h 1606"/>
                <a:gd name="T68" fmla="*/ 31 w 1913"/>
                <a:gd name="T69" fmla="*/ 20 h 1606"/>
                <a:gd name="T70" fmla="*/ 36 w 1913"/>
                <a:gd name="T71" fmla="*/ 19 h 1606"/>
                <a:gd name="T72" fmla="*/ 42 w 1913"/>
                <a:gd name="T73" fmla="*/ 19 h 1606"/>
                <a:gd name="T74" fmla="*/ 49 w 1913"/>
                <a:gd name="T75" fmla="*/ 20 h 1606"/>
                <a:gd name="T76" fmla="*/ 58 w 1913"/>
                <a:gd name="T77" fmla="*/ 24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3" name="Freeform 76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7 w 614"/>
                <a:gd name="T1" fmla="*/ 3 h 697"/>
                <a:gd name="T2" fmla="*/ 67 w 614"/>
                <a:gd name="T3" fmla="*/ 3 h 697"/>
                <a:gd name="T4" fmla="*/ 66 w 614"/>
                <a:gd name="T5" fmla="*/ 3 h 697"/>
                <a:gd name="T6" fmla="*/ 64 w 614"/>
                <a:gd name="T7" fmla="*/ 2 h 697"/>
                <a:gd name="T8" fmla="*/ 62 w 614"/>
                <a:gd name="T9" fmla="*/ 2 h 697"/>
                <a:gd name="T10" fmla="*/ 59 w 614"/>
                <a:gd name="T11" fmla="*/ 1 h 697"/>
                <a:gd name="T12" fmla="*/ 56 w 614"/>
                <a:gd name="T13" fmla="*/ 1 h 697"/>
                <a:gd name="T14" fmla="*/ 52 w 614"/>
                <a:gd name="T15" fmla="*/ 0 h 697"/>
                <a:gd name="T16" fmla="*/ 48 w 614"/>
                <a:gd name="T17" fmla="*/ 0 h 697"/>
                <a:gd name="T18" fmla="*/ 43 w 614"/>
                <a:gd name="T19" fmla="*/ 0 h 697"/>
                <a:gd name="T20" fmla="*/ 38 w 614"/>
                <a:gd name="T21" fmla="*/ 0 h 697"/>
                <a:gd name="T22" fmla="*/ 33 w 614"/>
                <a:gd name="T23" fmla="*/ 1 h 697"/>
                <a:gd name="T24" fmla="*/ 27 w 614"/>
                <a:gd name="T25" fmla="*/ 2 h 697"/>
                <a:gd name="T26" fmla="*/ 22 w 614"/>
                <a:gd name="T27" fmla="*/ 3 h 697"/>
                <a:gd name="T28" fmla="*/ 16 w 614"/>
                <a:gd name="T29" fmla="*/ 4 h 697"/>
                <a:gd name="T30" fmla="*/ 10 w 614"/>
                <a:gd name="T31" fmla="*/ 6 h 697"/>
                <a:gd name="T32" fmla="*/ 4 w 614"/>
                <a:gd name="T33" fmla="*/ 9 h 697"/>
                <a:gd name="T34" fmla="*/ 4 w 614"/>
                <a:gd name="T35" fmla="*/ 11 h 697"/>
                <a:gd name="T36" fmla="*/ 3 w 614"/>
                <a:gd name="T37" fmla="*/ 15 h 697"/>
                <a:gd name="T38" fmla="*/ 2 w 614"/>
                <a:gd name="T39" fmla="*/ 21 h 697"/>
                <a:gd name="T40" fmla="*/ 1 w 614"/>
                <a:gd name="T41" fmla="*/ 30 h 697"/>
                <a:gd name="T42" fmla="*/ 0 w 614"/>
                <a:gd name="T43" fmla="*/ 40 h 697"/>
                <a:gd name="T44" fmla="*/ 0 w 614"/>
                <a:gd name="T45" fmla="*/ 51 h 697"/>
                <a:gd name="T46" fmla="*/ 2 w 614"/>
                <a:gd name="T47" fmla="*/ 64 h 697"/>
                <a:gd name="T48" fmla="*/ 6 w 614"/>
                <a:gd name="T49" fmla="*/ 76 h 697"/>
                <a:gd name="T50" fmla="*/ 6 w 614"/>
                <a:gd name="T51" fmla="*/ 76 h 697"/>
                <a:gd name="T52" fmla="*/ 7 w 614"/>
                <a:gd name="T53" fmla="*/ 76 h 697"/>
                <a:gd name="T54" fmla="*/ 8 w 614"/>
                <a:gd name="T55" fmla="*/ 76 h 697"/>
                <a:gd name="T56" fmla="*/ 10 w 614"/>
                <a:gd name="T57" fmla="*/ 76 h 697"/>
                <a:gd name="T58" fmla="*/ 13 w 614"/>
                <a:gd name="T59" fmla="*/ 75 h 697"/>
                <a:gd name="T60" fmla="*/ 16 w 614"/>
                <a:gd name="T61" fmla="*/ 75 h 697"/>
                <a:gd name="T62" fmla="*/ 20 w 614"/>
                <a:gd name="T63" fmla="*/ 75 h 697"/>
                <a:gd name="T64" fmla="*/ 23 w 614"/>
                <a:gd name="T65" fmla="*/ 75 h 697"/>
                <a:gd name="T66" fmla="*/ 28 w 614"/>
                <a:gd name="T67" fmla="*/ 75 h 697"/>
                <a:gd name="T68" fmla="*/ 33 w 614"/>
                <a:gd name="T69" fmla="*/ 75 h 697"/>
                <a:gd name="T70" fmla="*/ 38 w 614"/>
                <a:gd name="T71" fmla="*/ 75 h 697"/>
                <a:gd name="T72" fmla="*/ 43 w 614"/>
                <a:gd name="T73" fmla="*/ 75 h 697"/>
                <a:gd name="T74" fmla="*/ 49 w 614"/>
                <a:gd name="T75" fmla="*/ 76 h 697"/>
                <a:gd name="T76" fmla="*/ 55 w 614"/>
                <a:gd name="T77" fmla="*/ 76 h 697"/>
                <a:gd name="T78" fmla="*/ 61 w 614"/>
                <a:gd name="T79" fmla="*/ 77 h 697"/>
                <a:gd name="T80" fmla="*/ 68 w 614"/>
                <a:gd name="T81" fmla="*/ 78 h 697"/>
                <a:gd name="T82" fmla="*/ 68 w 614"/>
                <a:gd name="T83" fmla="*/ 76 h 697"/>
                <a:gd name="T84" fmla="*/ 67 w 614"/>
                <a:gd name="T85" fmla="*/ 69 h 697"/>
                <a:gd name="T86" fmla="*/ 66 w 614"/>
                <a:gd name="T87" fmla="*/ 60 h 697"/>
                <a:gd name="T88" fmla="*/ 65 w 614"/>
                <a:gd name="T89" fmla="*/ 49 h 697"/>
                <a:gd name="T90" fmla="*/ 65 w 614"/>
                <a:gd name="T91" fmla="*/ 37 h 697"/>
                <a:gd name="T92" fmla="*/ 65 w 614"/>
                <a:gd name="T93" fmla="*/ 24 h 697"/>
                <a:gd name="T94" fmla="*/ 66 w 614"/>
                <a:gd name="T95" fmla="*/ 13 h 697"/>
                <a:gd name="T96" fmla="*/ 67 w 614"/>
                <a:gd name="T97" fmla="*/ 3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4" name="Freeform 76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1 w 1014"/>
                <a:gd name="T1" fmla="*/ 58 h 693"/>
                <a:gd name="T2" fmla="*/ 0 w 1014"/>
                <a:gd name="T3" fmla="*/ 68 h 693"/>
                <a:gd name="T4" fmla="*/ 74 w 1014"/>
                <a:gd name="T5" fmla="*/ 77 h 693"/>
                <a:gd name="T6" fmla="*/ 74 w 1014"/>
                <a:gd name="T7" fmla="*/ 77 h 693"/>
                <a:gd name="T8" fmla="*/ 76 w 1014"/>
                <a:gd name="T9" fmla="*/ 76 h 693"/>
                <a:gd name="T10" fmla="*/ 78 w 1014"/>
                <a:gd name="T11" fmla="*/ 75 h 693"/>
                <a:gd name="T12" fmla="*/ 81 w 1014"/>
                <a:gd name="T13" fmla="*/ 73 h 693"/>
                <a:gd name="T14" fmla="*/ 84 w 1014"/>
                <a:gd name="T15" fmla="*/ 71 h 693"/>
                <a:gd name="T16" fmla="*/ 88 w 1014"/>
                <a:gd name="T17" fmla="*/ 68 h 693"/>
                <a:gd name="T18" fmla="*/ 92 w 1014"/>
                <a:gd name="T19" fmla="*/ 65 h 693"/>
                <a:gd name="T20" fmla="*/ 97 w 1014"/>
                <a:gd name="T21" fmla="*/ 61 h 693"/>
                <a:gd name="T22" fmla="*/ 101 w 1014"/>
                <a:gd name="T23" fmla="*/ 56 h 693"/>
                <a:gd name="T24" fmla="*/ 104 w 1014"/>
                <a:gd name="T25" fmla="*/ 52 h 693"/>
                <a:gd name="T26" fmla="*/ 107 w 1014"/>
                <a:gd name="T27" fmla="*/ 46 h 693"/>
                <a:gd name="T28" fmla="*/ 110 w 1014"/>
                <a:gd name="T29" fmla="*/ 40 h 693"/>
                <a:gd name="T30" fmla="*/ 112 w 1014"/>
                <a:gd name="T31" fmla="*/ 34 h 693"/>
                <a:gd name="T32" fmla="*/ 113 w 1014"/>
                <a:gd name="T33" fmla="*/ 27 h 693"/>
                <a:gd name="T34" fmla="*/ 113 w 1014"/>
                <a:gd name="T35" fmla="*/ 19 h 693"/>
                <a:gd name="T36" fmla="*/ 111 w 1014"/>
                <a:gd name="T37" fmla="*/ 11 h 693"/>
                <a:gd name="T38" fmla="*/ 111 w 1014"/>
                <a:gd name="T39" fmla="*/ 11 h 693"/>
                <a:gd name="T40" fmla="*/ 111 w 1014"/>
                <a:gd name="T41" fmla="*/ 10 h 693"/>
                <a:gd name="T42" fmla="*/ 109 w 1014"/>
                <a:gd name="T43" fmla="*/ 8 h 693"/>
                <a:gd name="T44" fmla="*/ 108 w 1014"/>
                <a:gd name="T45" fmla="*/ 6 h 693"/>
                <a:gd name="T46" fmla="*/ 106 w 1014"/>
                <a:gd name="T47" fmla="*/ 4 h 693"/>
                <a:gd name="T48" fmla="*/ 103 w 1014"/>
                <a:gd name="T49" fmla="*/ 2 h 693"/>
                <a:gd name="T50" fmla="*/ 100 w 1014"/>
                <a:gd name="T51" fmla="*/ 1 h 693"/>
                <a:gd name="T52" fmla="*/ 97 w 1014"/>
                <a:gd name="T53" fmla="*/ 0 h 693"/>
                <a:gd name="T54" fmla="*/ 97 w 1014"/>
                <a:gd name="T55" fmla="*/ 1 h 693"/>
                <a:gd name="T56" fmla="*/ 99 w 1014"/>
                <a:gd name="T57" fmla="*/ 5 h 693"/>
                <a:gd name="T58" fmla="*/ 100 w 1014"/>
                <a:gd name="T59" fmla="*/ 10 h 693"/>
                <a:gd name="T60" fmla="*/ 101 w 1014"/>
                <a:gd name="T61" fmla="*/ 17 h 693"/>
                <a:gd name="T62" fmla="*/ 101 w 1014"/>
                <a:gd name="T63" fmla="*/ 25 h 693"/>
                <a:gd name="T64" fmla="*/ 101 w 1014"/>
                <a:gd name="T65" fmla="*/ 34 h 693"/>
                <a:gd name="T66" fmla="*/ 98 w 1014"/>
                <a:gd name="T67" fmla="*/ 44 h 693"/>
                <a:gd name="T68" fmla="*/ 93 w 1014"/>
                <a:gd name="T69" fmla="*/ 54 h 693"/>
                <a:gd name="T70" fmla="*/ 93 w 1014"/>
                <a:gd name="T71" fmla="*/ 54 h 693"/>
                <a:gd name="T72" fmla="*/ 93 w 1014"/>
                <a:gd name="T73" fmla="*/ 55 h 693"/>
                <a:gd name="T74" fmla="*/ 92 w 1014"/>
                <a:gd name="T75" fmla="*/ 55 h 693"/>
                <a:gd name="T76" fmla="*/ 91 w 1014"/>
                <a:gd name="T77" fmla="*/ 56 h 693"/>
                <a:gd name="T78" fmla="*/ 90 w 1014"/>
                <a:gd name="T79" fmla="*/ 57 h 693"/>
                <a:gd name="T80" fmla="*/ 88 w 1014"/>
                <a:gd name="T81" fmla="*/ 58 h 693"/>
                <a:gd name="T82" fmla="*/ 86 w 1014"/>
                <a:gd name="T83" fmla="*/ 59 h 693"/>
                <a:gd name="T84" fmla="*/ 84 w 1014"/>
                <a:gd name="T85" fmla="*/ 60 h 693"/>
                <a:gd name="T86" fmla="*/ 82 w 1014"/>
                <a:gd name="T87" fmla="*/ 60 h 693"/>
                <a:gd name="T88" fmla="*/ 79 w 1014"/>
                <a:gd name="T89" fmla="*/ 61 h 693"/>
                <a:gd name="T90" fmla="*/ 77 w 1014"/>
                <a:gd name="T91" fmla="*/ 62 h 693"/>
                <a:gd name="T92" fmla="*/ 73 w 1014"/>
                <a:gd name="T93" fmla="*/ 62 h 693"/>
                <a:gd name="T94" fmla="*/ 70 w 1014"/>
                <a:gd name="T95" fmla="*/ 62 h 693"/>
                <a:gd name="T96" fmla="*/ 67 w 1014"/>
                <a:gd name="T97" fmla="*/ 62 h 693"/>
                <a:gd name="T98" fmla="*/ 63 w 1014"/>
                <a:gd name="T99" fmla="*/ 62 h 693"/>
                <a:gd name="T100" fmla="*/ 59 w 1014"/>
                <a:gd name="T101" fmla="*/ 61 h 693"/>
                <a:gd name="T102" fmla="*/ 59 w 1014"/>
                <a:gd name="T103" fmla="*/ 71 h 693"/>
                <a:gd name="T104" fmla="*/ 3 w 1014"/>
                <a:gd name="T105" fmla="*/ 66 h 693"/>
                <a:gd name="T106" fmla="*/ 1 w 1014"/>
                <a:gd name="T107" fmla="*/ 58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5" name="Freeform 76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83 w 745"/>
                <a:gd name="T1" fmla="*/ 10 h 240"/>
                <a:gd name="T2" fmla="*/ 1 w 745"/>
                <a:gd name="T3" fmla="*/ 0 h 240"/>
                <a:gd name="T4" fmla="*/ 0 w 745"/>
                <a:gd name="T5" fmla="*/ 10 h 240"/>
                <a:gd name="T6" fmla="*/ 80 w 745"/>
                <a:gd name="T7" fmla="*/ 27 h 240"/>
                <a:gd name="T8" fmla="*/ 83 w 745"/>
                <a:gd name="T9" fmla="*/ 1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6" name="Freeform 76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6 w 319"/>
                <a:gd name="T1" fmla="*/ 5 h 109"/>
                <a:gd name="T2" fmla="*/ 0 w 319"/>
                <a:gd name="T3" fmla="*/ 0 h 109"/>
                <a:gd name="T4" fmla="*/ 0 w 319"/>
                <a:gd name="T5" fmla="*/ 5 h 109"/>
                <a:gd name="T6" fmla="*/ 35 w 319"/>
                <a:gd name="T7" fmla="*/ 12 h 109"/>
                <a:gd name="T8" fmla="*/ 36 w 319"/>
                <a:gd name="T9" fmla="*/ 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7" name="Freeform 77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4 w 213"/>
                <a:gd name="T1" fmla="*/ 4 h 81"/>
                <a:gd name="T2" fmla="*/ 0 w 213"/>
                <a:gd name="T3" fmla="*/ 0 h 81"/>
                <a:gd name="T4" fmla="*/ 0 w 213"/>
                <a:gd name="T5" fmla="*/ 4 h 81"/>
                <a:gd name="T6" fmla="*/ 23 w 213"/>
                <a:gd name="T7" fmla="*/ 9 h 81"/>
                <a:gd name="T8" fmla="*/ 24 w 213"/>
                <a:gd name="T9" fmla="*/ 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8" name="Freeform 77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4 h 415"/>
                <a:gd name="T2" fmla="*/ 0 w 1254"/>
                <a:gd name="T3" fmla="*/ 14 h 415"/>
                <a:gd name="T4" fmla="*/ 1 w 1254"/>
                <a:gd name="T5" fmla="*/ 14 h 415"/>
                <a:gd name="T6" fmla="*/ 3 w 1254"/>
                <a:gd name="T7" fmla="*/ 14 h 415"/>
                <a:gd name="T8" fmla="*/ 4 w 1254"/>
                <a:gd name="T9" fmla="*/ 13 h 415"/>
                <a:gd name="T10" fmla="*/ 7 w 1254"/>
                <a:gd name="T11" fmla="*/ 13 h 415"/>
                <a:gd name="T12" fmla="*/ 9 w 1254"/>
                <a:gd name="T13" fmla="*/ 12 h 415"/>
                <a:gd name="T14" fmla="*/ 12 w 1254"/>
                <a:gd name="T15" fmla="*/ 12 h 415"/>
                <a:gd name="T16" fmla="*/ 15 w 1254"/>
                <a:gd name="T17" fmla="*/ 11 h 415"/>
                <a:gd name="T18" fmla="*/ 18 w 1254"/>
                <a:gd name="T19" fmla="*/ 10 h 415"/>
                <a:gd name="T20" fmla="*/ 21 w 1254"/>
                <a:gd name="T21" fmla="*/ 9 h 415"/>
                <a:gd name="T22" fmla="*/ 24 w 1254"/>
                <a:gd name="T23" fmla="*/ 8 h 415"/>
                <a:gd name="T24" fmla="*/ 27 w 1254"/>
                <a:gd name="T25" fmla="*/ 7 h 415"/>
                <a:gd name="T26" fmla="*/ 30 w 1254"/>
                <a:gd name="T27" fmla="*/ 5 h 415"/>
                <a:gd name="T28" fmla="*/ 32 w 1254"/>
                <a:gd name="T29" fmla="*/ 4 h 415"/>
                <a:gd name="T30" fmla="*/ 35 w 1254"/>
                <a:gd name="T31" fmla="*/ 2 h 415"/>
                <a:gd name="T32" fmla="*/ 37 w 1254"/>
                <a:gd name="T33" fmla="*/ 0 h 415"/>
                <a:gd name="T34" fmla="*/ 139 w 1254"/>
                <a:gd name="T35" fmla="*/ 24 h 415"/>
                <a:gd name="T36" fmla="*/ 139 w 1254"/>
                <a:gd name="T37" fmla="*/ 24 h 415"/>
                <a:gd name="T38" fmla="*/ 138 w 1254"/>
                <a:gd name="T39" fmla="*/ 25 h 415"/>
                <a:gd name="T40" fmla="*/ 137 w 1254"/>
                <a:gd name="T41" fmla="*/ 26 h 415"/>
                <a:gd name="T42" fmla="*/ 136 w 1254"/>
                <a:gd name="T43" fmla="*/ 27 h 415"/>
                <a:gd name="T44" fmla="*/ 134 w 1254"/>
                <a:gd name="T45" fmla="*/ 28 h 415"/>
                <a:gd name="T46" fmla="*/ 133 w 1254"/>
                <a:gd name="T47" fmla="*/ 30 h 415"/>
                <a:gd name="T48" fmla="*/ 131 w 1254"/>
                <a:gd name="T49" fmla="*/ 32 h 415"/>
                <a:gd name="T50" fmla="*/ 128 w 1254"/>
                <a:gd name="T51" fmla="*/ 33 h 415"/>
                <a:gd name="T52" fmla="*/ 126 w 1254"/>
                <a:gd name="T53" fmla="*/ 35 h 415"/>
                <a:gd name="T54" fmla="*/ 124 w 1254"/>
                <a:gd name="T55" fmla="*/ 37 h 415"/>
                <a:gd name="T56" fmla="*/ 121 w 1254"/>
                <a:gd name="T57" fmla="*/ 39 h 415"/>
                <a:gd name="T58" fmla="*/ 118 w 1254"/>
                <a:gd name="T59" fmla="*/ 41 h 415"/>
                <a:gd name="T60" fmla="*/ 116 w 1254"/>
                <a:gd name="T61" fmla="*/ 43 h 415"/>
                <a:gd name="T62" fmla="*/ 113 w 1254"/>
                <a:gd name="T63" fmla="*/ 44 h 415"/>
                <a:gd name="T64" fmla="*/ 110 w 1254"/>
                <a:gd name="T65" fmla="*/ 46 h 415"/>
                <a:gd name="T66" fmla="*/ 108 w 1254"/>
                <a:gd name="T67" fmla="*/ 47 h 415"/>
                <a:gd name="T68" fmla="*/ 0 w 1254"/>
                <a:gd name="T69" fmla="*/ 14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9" name="Freeform 77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5 w 447"/>
                <a:gd name="T1" fmla="*/ 22 h 198"/>
                <a:gd name="T2" fmla="*/ 49 w 447"/>
                <a:gd name="T3" fmla="*/ 9 h 198"/>
                <a:gd name="T4" fmla="*/ 22 w 447"/>
                <a:gd name="T5" fmla="*/ 0 h 198"/>
                <a:gd name="T6" fmla="*/ 1 w 447"/>
                <a:gd name="T7" fmla="*/ 2 h 198"/>
                <a:gd name="T8" fmla="*/ 0 w 447"/>
                <a:gd name="T9" fmla="*/ 21 h 198"/>
                <a:gd name="T10" fmla="*/ 5 w 447"/>
                <a:gd name="T11" fmla="*/ 2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0" name="Freeform 77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7 w 238"/>
                <a:gd name="T1" fmla="*/ 2 h 947"/>
                <a:gd name="T2" fmla="*/ 27 w 238"/>
                <a:gd name="T3" fmla="*/ 2 h 947"/>
                <a:gd name="T4" fmla="*/ 26 w 238"/>
                <a:gd name="T5" fmla="*/ 2 h 947"/>
                <a:gd name="T6" fmla="*/ 26 w 238"/>
                <a:gd name="T7" fmla="*/ 2 h 947"/>
                <a:gd name="T8" fmla="*/ 25 w 238"/>
                <a:gd name="T9" fmla="*/ 2 h 947"/>
                <a:gd name="T10" fmla="*/ 23 w 238"/>
                <a:gd name="T11" fmla="*/ 1 h 947"/>
                <a:gd name="T12" fmla="*/ 22 w 238"/>
                <a:gd name="T13" fmla="*/ 1 h 947"/>
                <a:gd name="T14" fmla="*/ 20 w 238"/>
                <a:gd name="T15" fmla="*/ 0 h 947"/>
                <a:gd name="T16" fmla="*/ 19 w 238"/>
                <a:gd name="T17" fmla="*/ 0 h 947"/>
                <a:gd name="T18" fmla="*/ 17 w 238"/>
                <a:gd name="T19" fmla="*/ 0 h 947"/>
                <a:gd name="T20" fmla="*/ 14 w 238"/>
                <a:gd name="T21" fmla="*/ 0 h 947"/>
                <a:gd name="T22" fmla="*/ 12 w 238"/>
                <a:gd name="T23" fmla="*/ 0 h 947"/>
                <a:gd name="T24" fmla="*/ 10 w 238"/>
                <a:gd name="T25" fmla="*/ 1 h 947"/>
                <a:gd name="T26" fmla="*/ 7 w 238"/>
                <a:gd name="T27" fmla="*/ 1 h 947"/>
                <a:gd name="T28" fmla="*/ 5 w 238"/>
                <a:gd name="T29" fmla="*/ 2 h 947"/>
                <a:gd name="T30" fmla="*/ 2 w 238"/>
                <a:gd name="T31" fmla="*/ 3 h 947"/>
                <a:gd name="T32" fmla="*/ 0 w 238"/>
                <a:gd name="T33" fmla="*/ 5 h 947"/>
                <a:gd name="T34" fmla="*/ 0 w 238"/>
                <a:gd name="T35" fmla="*/ 105 h 947"/>
                <a:gd name="T36" fmla="*/ 0 w 238"/>
                <a:gd name="T37" fmla="*/ 105 h 947"/>
                <a:gd name="T38" fmla="*/ 1 w 238"/>
                <a:gd name="T39" fmla="*/ 105 h 947"/>
                <a:gd name="T40" fmla="*/ 1 w 238"/>
                <a:gd name="T41" fmla="*/ 105 h 947"/>
                <a:gd name="T42" fmla="*/ 2 w 238"/>
                <a:gd name="T43" fmla="*/ 105 h 947"/>
                <a:gd name="T44" fmla="*/ 4 w 238"/>
                <a:gd name="T45" fmla="*/ 105 h 947"/>
                <a:gd name="T46" fmla="*/ 5 w 238"/>
                <a:gd name="T47" fmla="*/ 104 h 947"/>
                <a:gd name="T48" fmla="*/ 7 w 238"/>
                <a:gd name="T49" fmla="*/ 104 h 947"/>
                <a:gd name="T50" fmla="*/ 9 w 238"/>
                <a:gd name="T51" fmla="*/ 104 h 947"/>
                <a:gd name="T52" fmla="*/ 11 w 238"/>
                <a:gd name="T53" fmla="*/ 103 h 947"/>
                <a:gd name="T54" fmla="*/ 13 w 238"/>
                <a:gd name="T55" fmla="*/ 102 h 947"/>
                <a:gd name="T56" fmla="*/ 15 w 238"/>
                <a:gd name="T57" fmla="*/ 101 h 947"/>
                <a:gd name="T58" fmla="*/ 18 w 238"/>
                <a:gd name="T59" fmla="*/ 100 h 947"/>
                <a:gd name="T60" fmla="*/ 20 w 238"/>
                <a:gd name="T61" fmla="*/ 99 h 947"/>
                <a:gd name="T62" fmla="*/ 22 w 238"/>
                <a:gd name="T63" fmla="*/ 98 h 947"/>
                <a:gd name="T64" fmla="*/ 25 w 238"/>
                <a:gd name="T65" fmla="*/ 97 h 947"/>
                <a:gd name="T66" fmla="*/ 27 w 238"/>
                <a:gd name="T67" fmla="*/ 95 h 947"/>
                <a:gd name="T68" fmla="*/ 27 w 238"/>
                <a:gd name="T69" fmla="*/ 2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1" name="Freeform 77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3 w 203"/>
                <a:gd name="T1" fmla="*/ 2 h 799"/>
                <a:gd name="T2" fmla="*/ 23 w 203"/>
                <a:gd name="T3" fmla="*/ 2 h 799"/>
                <a:gd name="T4" fmla="*/ 23 w 203"/>
                <a:gd name="T5" fmla="*/ 2 h 799"/>
                <a:gd name="T6" fmla="*/ 22 w 203"/>
                <a:gd name="T7" fmla="*/ 2 h 799"/>
                <a:gd name="T8" fmla="*/ 21 w 203"/>
                <a:gd name="T9" fmla="*/ 1 h 799"/>
                <a:gd name="T10" fmla="*/ 20 w 203"/>
                <a:gd name="T11" fmla="*/ 1 h 799"/>
                <a:gd name="T12" fmla="*/ 19 w 203"/>
                <a:gd name="T13" fmla="*/ 1 h 799"/>
                <a:gd name="T14" fmla="*/ 17 w 203"/>
                <a:gd name="T15" fmla="*/ 0 h 799"/>
                <a:gd name="T16" fmla="*/ 16 w 203"/>
                <a:gd name="T17" fmla="*/ 0 h 799"/>
                <a:gd name="T18" fmla="*/ 14 w 203"/>
                <a:gd name="T19" fmla="*/ 0 h 799"/>
                <a:gd name="T20" fmla="*/ 12 w 203"/>
                <a:gd name="T21" fmla="*/ 0 h 799"/>
                <a:gd name="T22" fmla="*/ 10 w 203"/>
                <a:gd name="T23" fmla="*/ 0 h 799"/>
                <a:gd name="T24" fmla="*/ 8 w 203"/>
                <a:gd name="T25" fmla="*/ 0 h 799"/>
                <a:gd name="T26" fmla="*/ 6 w 203"/>
                <a:gd name="T27" fmla="*/ 1 h 799"/>
                <a:gd name="T28" fmla="*/ 4 w 203"/>
                <a:gd name="T29" fmla="*/ 2 h 799"/>
                <a:gd name="T30" fmla="*/ 2 w 203"/>
                <a:gd name="T31" fmla="*/ 3 h 799"/>
                <a:gd name="T32" fmla="*/ 0 w 203"/>
                <a:gd name="T33" fmla="*/ 4 h 799"/>
                <a:gd name="T34" fmla="*/ 0 w 203"/>
                <a:gd name="T35" fmla="*/ 89 h 799"/>
                <a:gd name="T36" fmla="*/ 0 w 203"/>
                <a:gd name="T37" fmla="*/ 89 h 799"/>
                <a:gd name="T38" fmla="*/ 1 w 203"/>
                <a:gd name="T39" fmla="*/ 89 h 799"/>
                <a:gd name="T40" fmla="*/ 1 w 203"/>
                <a:gd name="T41" fmla="*/ 89 h 799"/>
                <a:gd name="T42" fmla="*/ 2 w 203"/>
                <a:gd name="T43" fmla="*/ 89 h 799"/>
                <a:gd name="T44" fmla="*/ 3 w 203"/>
                <a:gd name="T45" fmla="*/ 89 h 799"/>
                <a:gd name="T46" fmla="*/ 5 w 203"/>
                <a:gd name="T47" fmla="*/ 88 h 799"/>
                <a:gd name="T48" fmla="*/ 6 w 203"/>
                <a:gd name="T49" fmla="*/ 88 h 799"/>
                <a:gd name="T50" fmla="*/ 8 w 203"/>
                <a:gd name="T51" fmla="*/ 88 h 799"/>
                <a:gd name="T52" fmla="*/ 9 w 203"/>
                <a:gd name="T53" fmla="*/ 87 h 799"/>
                <a:gd name="T54" fmla="*/ 11 w 203"/>
                <a:gd name="T55" fmla="*/ 87 h 799"/>
                <a:gd name="T56" fmla="*/ 13 w 203"/>
                <a:gd name="T57" fmla="*/ 86 h 799"/>
                <a:gd name="T58" fmla="*/ 15 w 203"/>
                <a:gd name="T59" fmla="*/ 85 h 799"/>
                <a:gd name="T60" fmla="*/ 17 w 203"/>
                <a:gd name="T61" fmla="*/ 84 h 799"/>
                <a:gd name="T62" fmla="*/ 19 w 203"/>
                <a:gd name="T63" fmla="*/ 83 h 799"/>
                <a:gd name="T64" fmla="*/ 21 w 203"/>
                <a:gd name="T65" fmla="*/ 82 h 799"/>
                <a:gd name="T66" fmla="*/ 23 w 203"/>
                <a:gd name="T67" fmla="*/ 80 h 799"/>
                <a:gd name="T68" fmla="*/ 23 w 203"/>
                <a:gd name="T69" fmla="*/ 2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2" name="Freeform 77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9 w 171"/>
                <a:gd name="T1" fmla="*/ 2 h 650"/>
                <a:gd name="T2" fmla="*/ 19 w 171"/>
                <a:gd name="T3" fmla="*/ 2 h 650"/>
                <a:gd name="T4" fmla="*/ 19 w 171"/>
                <a:gd name="T5" fmla="*/ 1 h 650"/>
                <a:gd name="T6" fmla="*/ 18 w 171"/>
                <a:gd name="T7" fmla="*/ 1 h 650"/>
                <a:gd name="T8" fmla="*/ 17 w 171"/>
                <a:gd name="T9" fmla="*/ 1 h 650"/>
                <a:gd name="T10" fmla="*/ 17 w 171"/>
                <a:gd name="T11" fmla="*/ 1 h 650"/>
                <a:gd name="T12" fmla="*/ 15 w 171"/>
                <a:gd name="T13" fmla="*/ 0 h 650"/>
                <a:gd name="T14" fmla="*/ 14 w 171"/>
                <a:gd name="T15" fmla="*/ 0 h 650"/>
                <a:gd name="T16" fmla="*/ 13 w 171"/>
                <a:gd name="T17" fmla="*/ 0 h 650"/>
                <a:gd name="T18" fmla="*/ 12 w 171"/>
                <a:gd name="T19" fmla="*/ 0 h 650"/>
                <a:gd name="T20" fmla="*/ 10 w 171"/>
                <a:gd name="T21" fmla="*/ 0 h 650"/>
                <a:gd name="T22" fmla="*/ 9 w 171"/>
                <a:gd name="T23" fmla="*/ 0 h 650"/>
                <a:gd name="T24" fmla="*/ 7 w 171"/>
                <a:gd name="T25" fmla="*/ 0 h 650"/>
                <a:gd name="T26" fmla="*/ 5 w 171"/>
                <a:gd name="T27" fmla="*/ 1 h 650"/>
                <a:gd name="T28" fmla="*/ 3 w 171"/>
                <a:gd name="T29" fmla="*/ 1 h 650"/>
                <a:gd name="T30" fmla="*/ 2 w 171"/>
                <a:gd name="T31" fmla="*/ 2 h 650"/>
                <a:gd name="T32" fmla="*/ 0 w 171"/>
                <a:gd name="T33" fmla="*/ 4 h 650"/>
                <a:gd name="T34" fmla="*/ 0 w 171"/>
                <a:gd name="T35" fmla="*/ 72 h 650"/>
                <a:gd name="T36" fmla="*/ 0 w 171"/>
                <a:gd name="T37" fmla="*/ 72 h 650"/>
                <a:gd name="T38" fmla="*/ 0 w 171"/>
                <a:gd name="T39" fmla="*/ 72 h 650"/>
                <a:gd name="T40" fmla="*/ 1 w 171"/>
                <a:gd name="T41" fmla="*/ 72 h 650"/>
                <a:gd name="T42" fmla="*/ 2 w 171"/>
                <a:gd name="T43" fmla="*/ 72 h 650"/>
                <a:gd name="T44" fmla="*/ 3 w 171"/>
                <a:gd name="T45" fmla="*/ 72 h 650"/>
                <a:gd name="T46" fmla="*/ 4 w 171"/>
                <a:gd name="T47" fmla="*/ 71 h 650"/>
                <a:gd name="T48" fmla="*/ 5 w 171"/>
                <a:gd name="T49" fmla="*/ 71 h 650"/>
                <a:gd name="T50" fmla="*/ 6 w 171"/>
                <a:gd name="T51" fmla="*/ 71 h 650"/>
                <a:gd name="T52" fmla="*/ 8 w 171"/>
                <a:gd name="T53" fmla="*/ 70 h 650"/>
                <a:gd name="T54" fmla="*/ 9 w 171"/>
                <a:gd name="T55" fmla="*/ 70 h 650"/>
                <a:gd name="T56" fmla="*/ 11 w 171"/>
                <a:gd name="T57" fmla="*/ 69 h 650"/>
                <a:gd name="T58" fmla="*/ 12 w 171"/>
                <a:gd name="T59" fmla="*/ 69 h 650"/>
                <a:gd name="T60" fmla="*/ 14 w 171"/>
                <a:gd name="T61" fmla="*/ 68 h 650"/>
                <a:gd name="T62" fmla="*/ 16 w 171"/>
                <a:gd name="T63" fmla="*/ 67 h 650"/>
                <a:gd name="T64" fmla="*/ 17 w 171"/>
                <a:gd name="T65" fmla="*/ 66 h 650"/>
                <a:gd name="T66" fmla="*/ 19 w 171"/>
                <a:gd name="T67" fmla="*/ 65 h 650"/>
                <a:gd name="T68" fmla="*/ 19 w 171"/>
                <a:gd name="T69" fmla="*/ 2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3" name="Freeform 77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5 w 138"/>
                <a:gd name="T1" fmla="*/ 2 h 502"/>
                <a:gd name="T2" fmla="*/ 15 w 138"/>
                <a:gd name="T3" fmla="*/ 1 h 502"/>
                <a:gd name="T4" fmla="*/ 14 w 138"/>
                <a:gd name="T5" fmla="*/ 1 h 502"/>
                <a:gd name="T6" fmla="*/ 12 w 138"/>
                <a:gd name="T7" fmla="*/ 0 h 502"/>
                <a:gd name="T8" fmla="*/ 10 w 138"/>
                <a:gd name="T9" fmla="*/ 0 h 502"/>
                <a:gd name="T10" fmla="*/ 8 w 138"/>
                <a:gd name="T11" fmla="*/ 0 h 502"/>
                <a:gd name="T12" fmla="*/ 6 w 138"/>
                <a:gd name="T13" fmla="*/ 0 h 502"/>
                <a:gd name="T14" fmla="*/ 3 w 138"/>
                <a:gd name="T15" fmla="*/ 1 h 502"/>
                <a:gd name="T16" fmla="*/ 0 w 138"/>
                <a:gd name="T17" fmla="*/ 3 h 502"/>
                <a:gd name="T18" fmla="*/ 0 w 138"/>
                <a:gd name="T19" fmla="*/ 56 h 502"/>
                <a:gd name="T20" fmla="*/ 0 w 138"/>
                <a:gd name="T21" fmla="*/ 56 h 502"/>
                <a:gd name="T22" fmla="*/ 1 w 138"/>
                <a:gd name="T23" fmla="*/ 56 h 502"/>
                <a:gd name="T24" fmla="*/ 3 w 138"/>
                <a:gd name="T25" fmla="*/ 56 h 502"/>
                <a:gd name="T26" fmla="*/ 5 w 138"/>
                <a:gd name="T27" fmla="*/ 55 h 502"/>
                <a:gd name="T28" fmla="*/ 7 w 138"/>
                <a:gd name="T29" fmla="*/ 54 h 502"/>
                <a:gd name="T30" fmla="*/ 10 w 138"/>
                <a:gd name="T31" fmla="*/ 53 h 502"/>
                <a:gd name="T32" fmla="*/ 12 w 138"/>
                <a:gd name="T33" fmla="*/ 52 h 502"/>
                <a:gd name="T34" fmla="*/ 15 w 138"/>
                <a:gd name="T35" fmla="*/ 50 h 502"/>
                <a:gd name="T36" fmla="*/ 15 w 138"/>
                <a:gd name="T37" fmla="*/ 2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4" name="Freeform 77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2 w 104"/>
                <a:gd name="T1" fmla="*/ 1 h 353"/>
                <a:gd name="T2" fmla="*/ 12 w 104"/>
                <a:gd name="T3" fmla="*/ 1 h 353"/>
                <a:gd name="T4" fmla="*/ 11 w 104"/>
                <a:gd name="T5" fmla="*/ 1 h 353"/>
                <a:gd name="T6" fmla="*/ 10 w 104"/>
                <a:gd name="T7" fmla="*/ 0 h 353"/>
                <a:gd name="T8" fmla="*/ 8 w 104"/>
                <a:gd name="T9" fmla="*/ 0 h 353"/>
                <a:gd name="T10" fmla="*/ 6 w 104"/>
                <a:gd name="T11" fmla="*/ 0 h 353"/>
                <a:gd name="T12" fmla="*/ 4 w 104"/>
                <a:gd name="T13" fmla="*/ 0 h 353"/>
                <a:gd name="T14" fmla="*/ 2 w 104"/>
                <a:gd name="T15" fmla="*/ 1 h 353"/>
                <a:gd name="T16" fmla="*/ 0 w 104"/>
                <a:gd name="T17" fmla="*/ 2 h 353"/>
                <a:gd name="T18" fmla="*/ 0 w 104"/>
                <a:gd name="T19" fmla="*/ 40 h 353"/>
                <a:gd name="T20" fmla="*/ 0 w 104"/>
                <a:gd name="T21" fmla="*/ 40 h 353"/>
                <a:gd name="T22" fmla="*/ 1 w 104"/>
                <a:gd name="T23" fmla="*/ 40 h 353"/>
                <a:gd name="T24" fmla="*/ 2 w 104"/>
                <a:gd name="T25" fmla="*/ 40 h 353"/>
                <a:gd name="T26" fmla="*/ 4 w 104"/>
                <a:gd name="T27" fmla="*/ 39 h 353"/>
                <a:gd name="T28" fmla="*/ 6 w 104"/>
                <a:gd name="T29" fmla="*/ 39 h 353"/>
                <a:gd name="T30" fmla="*/ 8 w 104"/>
                <a:gd name="T31" fmla="*/ 38 h 353"/>
                <a:gd name="T32" fmla="*/ 10 w 104"/>
                <a:gd name="T33" fmla="*/ 37 h 353"/>
                <a:gd name="T34" fmla="*/ 12 w 104"/>
                <a:gd name="T35" fmla="*/ 35 h 353"/>
                <a:gd name="T36" fmla="*/ 12 w 104"/>
                <a:gd name="T37" fmla="*/ 1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5" name="Freeform 77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8 w 72"/>
                <a:gd name="T1" fmla="*/ 1 h 204"/>
                <a:gd name="T2" fmla="*/ 8 w 72"/>
                <a:gd name="T3" fmla="*/ 1 h 204"/>
                <a:gd name="T4" fmla="*/ 7 w 72"/>
                <a:gd name="T5" fmla="*/ 0 h 204"/>
                <a:gd name="T6" fmla="*/ 6 w 72"/>
                <a:gd name="T7" fmla="*/ 0 h 204"/>
                <a:gd name="T8" fmla="*/ 5 w 72"/>
                <a:gd name="T9" fmla="*/ 0 h 204"/>
                <a:gd name="T10" fmla="*/ 4 w 72"/>
                <a:gd name="T11" fmla="*/ 0 h 204"/>
                <a:gd name="T12" fmla="*/ 3 w 72"/>
                <a:gd name="T13" fmla="*/ 0 h 204"/>
                <a:gd name="T14" fmla="*/ 1 w 72"/>
                <a:gd name="T15" fmla="*/ 1 h 204"/>
                <a:gd name="T16" fmla="*/ 0 w 72"/>
                <a:gd name="T17" fmla="*/ 1 h 204"/>
                <a:gd name="T18" fmla="*/ 0 w 72"/>
                <a:gd name="T19" fmla="*/ 23 h 204"/>
                <a:gd name="T20" fmla="*/ 0 w 72"/>
                <a:gd name="T21" fmla="*/ 23 h 204"/>
                <a:gd name="T22" fmla="*/ 1 w 72"/>
                <a:gd name="T23" fmla="*/ 23 h 204"/>
                <a:gd name="T24" fmla="*/ 2 w 72"/>
                <a:gd name="T25" fmla="*/ 23 h 204"/>
                <a:gd name="T26" fmla="*/ 3 w 72"/>
                <a:gd name="T27" fmla="*/ 23 h 204"/>
                <a:gd name="T28" fmla="*/ 4 w 72"/>
                <a:gd name="T29" fmla="*/ 22 h 204"/>
                <a:gd name="T30" fmla="*/ 5 w 72"/>
                <a:gd name="T31" fmla="*/ 22 h 204"/>
                <a:gd name="T32" fmla="*/ 7 w 72"/>
                <a:gd name="T33" fmla="*/ 21 h 204"/>
                <a:gd name="T34" fmla="*/ 8 w 72"/>
                <a:gd name="T35" fmla="*/ 20 h 204"/>
                <a:gd name="T36" fmla="*/ 8 w 72"/>
                <a:gd name="T37" fmla="*/ 1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6" name="Freeform 77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6 w 104"/>
                <a:gd name="T1" fmla="*/ 11 h 104"/>
                <a:gd name="T2" fmla="*/ 7 w 104"/>
                <a:gd name="T3" fmla="*/ 11 h 104"/>
                <a:gd name="T4" fmla="*/ 8 w 104"/>
                <a:gd name="T5" fmla="*/ 11 h 104"/>
                <a:gd name="T6" fmla="*/ 9 w 104"/>
                <a:gd name="T7" fmla="*/ 10 h 104"/>
                <a:gd name="T8" fmla="*/ 10 w 104"/>
                <a:gd name="T9" fmla="*/ 9 h 104"/>
                <a:gd name="T10" fmla="*/ 11 w 104"/>
                <a:gd name="T11" fmla="*/ 9 h 104"/>
                <a:gd name="T12" fmla="*/ 12 w 104"/>
                <a:gd name="T13" fmla="*/ 8 h 104"/>
                <a:gd name="T14" fmla="*/ 12 w 104"/>
                <a:gd name="T15" fmla="*/ 7 h 104"/>
                <a:gd name="T16" fmla="*/ 12 w 104"/>
                <a:gd name="T17" fmla="*/ 6 h 104"/>
                <a:gd name="T18" fmla="*/ 12 w 104"/>
                <a:gd name="T19" fmla="*/ 4 h 104"/>
                <a:gd name="T20" fmla="*/ 12 w 104"/>
                <a:gd name="T21" fmla="*/ 3 h 104"/>
                <a:gd name="T22" fmla="*/ 11 w 104"/>
                <a:gd name="T23" fmla="*/ 2 h 104"/>
                <a:gd name="T24" fmla="*/ 10 w 104"/>
                <a:gd name="T25" fmla="*/ 2 h 104"/>
                <a:gd name="T26" fmla="*/ 9 w 104"/>
                <a:gd name="T27" fmla="*/ 1 h 104"/>
                <a:gd name="T28" fmla="*/ 8 w 104"/>
                <a:gd name="T29" fmla="*/ 0 h 104"/>
                <a:gd name="T30" fmla="*/ 7 w 104"/>
                <a:gd name="T31" fmla="*/ 0 h 104"/>
                <a:gd name="T32" fmla="*/ 6 w 104"/>
                <a:gd name="T33" fmla="*/ 0 h 104"/>
                <a:gd name="T34" fmla="*/ 5 w 104"/>
                <a:gd name="T35" fmla="*/ 0 h 104"/>
                <a:gd name="T36" fmla="*/ 4 w 104"/>
                <a:gd name="T37" fmla="*/ 0 h 104"/>
                <a:gd name="T38" fmla="*/ 3 w 104"/>
                <a:gd name="T39" fmla="*/ 1 h 104"/>
                <a:gd name="T40" fmla="*/ 2 w 104"/>
                <a:gd name="T41" fmla="*/ 2 h 104"/>
                <a:gd name="T42" fmla="*/ 1 w 104"/>
                <a:gd name="T43" fmla="*/ 2 h 104"/>
                <a:gd name="T44" fmla="*/ 0 w 104"/>
                <a:gd name="T45" fmla="*/ 3 h 104"/>
                <a:gd name="T46" fmla="*/ 0 w 104"/>
                <a:gd name="T47" fmla="*/ 4 h 104"/>
                <a:gd name="T48" fmla="*/ 0 w 104"/>
                <a:gd name="T49" fmla="*/ 6 h 104"/>
                <a:gd name="T50" fmla="*/ 0 w 104"/>
                <a:gd name="T51" fmla="*/ 7 h 104"/>
                <a:gd name="T52" fmla="*/ 0 w 104"/>
                <a:gd name="T53" fmla="*/ 8 h 104"/>
                <a:gd name="T54" fmla="*/ 1 w 104"/>
                <a:gd name="T55" fmla="*/ 9 h 104"/>
                <a:gd name="T56" fmla="*/ 2 w 104"/>
                <a:gd name="T57" fmla="*/ 9 h 104"/>
                <a:gd name="T58" fmla="*/ 3 w 104"/>
                <a:gd name="T59" fmla="*/ 10 h 104"/>
                <a:gd name="T60" fmla="*/ 4 w 104"/>
                <a:gd name="T61" fmla="*/ 11 h 104"/>
                <a:gd name="T62" fmla="*/ 5 w 104"/>
                <a:gd name="T63" fmla="*/ 11 h 104"/>
                <a:gd name="T64" fmla="*/ 6 w 104"/>
                <a:gd name="T65" fmla="*/ 1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7" name="Freeform 78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5 w 52"/>
                <a:gd name="T5" fmla="*/ 5 h 52"/>
                <a:gd name="T6" fmla="*/ 6 w 52"/>
                <a:gd name="T7" fmla="*/ 4 h 52"/>
                <a:gd name="T8" fmla="*/ 6 w 52"/>
                <a:gd name="T9" fmla="*/ 3 h 52"/>
                <a:gd name="T10" fmla="*/ 6 w 52"/>
                <a:gd name="T11" fmla="*/ 2 h 52"/>
                <a:gd name="T12" fmla="*/ 5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8" name="Freeform 78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4 w 52"/>
                <a:gd name="T5" fmla="*/ 5 h 52"/>
                <a:gd name="T6" fmla="*/ 5 w 52"/>
                <a:gd name="T7" fmla="*/ 4 h 52"/>
                <a:gd name="T8" fmla="*/ 5 w 52"/>
                <a:gd name="T9" fmla="*/ 3 h 52"/>
                <a:gd name="T10" fmla="*/ 5 w 52"/>
                <a:gd name="T11" fmla="*/ 2 h 52"/>
                <a:gd name="T12" fmla="*/ 4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9" name="Freeform 78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5 w 148"/>
                <a:gd name="T1" fmla="*/ 2 h 712"/>
                <a:gd name="T2" fmla="*/ 5 w 148"/>
                <a:gd name="T3" fmla="*/ 3 h 712"/>
                <a:gd name="T4" fmla="*/ 3 w 148"/>
                <a:gd name="T5" fmla="*/ 8 h 712"/>
                <a:gd name="T6" fmla="*/ 2 w 148"/>
                <a:gd name="T7" fmla="*/ 15 h 712"/>
                <a:gd name="T8" fmla="*/ 1 w 148"/>
                <a:gd name="T9" fmla="*/ 24 h 712"/>
                <a:gd name="T10" fmla="*/ 0 w 148"/>
                <a:gd name="T11" fmla="*/ 35 h 712"/>
                <a:gd name="T12" fmla="*/ 0 w 148"/>
                <a:gd name="T13" fmla="*/ 49 h 712"/>
                <a:gd name="T14" fmla="*/ 1 w 148"/>
                <a:gd name="T15" fmla="*/ 63 h 712"/>
                <a:gd name="T16" fmla="*/ 4 w 148"/>
                <a:gd name="T17" fmla="*/ 79 h 712"/>
                <a:gd name="T18" fmla="*/ 15 w 148"/>
                <a:gd name="T19" fmla="*/ 78 h 712"/>
                <a:gd name="T20" fmla="*/ 15 w 148"/>
                <a:gd name="T21" fmla="*/ 76 h 712"/>
                <a:gd name="T22" fmla="*/ 14 w 148"/>
                <a:gd name="T23" fmla="*/ 70 h 712"/>
                <a:gd name="T24" fmla="*/ 13 w 148"/>
                <a:gd name="T25" fmla="*/ 60 h 712"/>
                <a:gd name="T26" fmla="*/ 11 w 148"/>
                <a:gd name="T27" fmla="*/ 49 h 712"/>
                <a:gd name="T28" fmla="*/ 11 w 148"/>
                <a:gd name="T29" fmla="*/ 36 h 712"/>
                <a:gd name="T30" fmla="*/ 11 w 148"/>
                <a:gd name="T31" fmla="*/ 23 h 712"/>
                <a:gd name="T32" fmla="*/ 13 w 148"/>
                <a:gd name="T33" fmla="*/ 11 h 712"/>
                <a:gd name="T34" fmla="*/ 16 w 148"/>
                <a:gd name="T35" fmla="*/ 1 h 712"/>
                <a:gd name="T36" fmla="*/ 16 w 148"/>
                <a:gd name="T37" fmla="*/ 1 h 712"/>
                <a:gd name="T38" fmla="*/ 16 w 148"/>
                <a:gd name="T39" fmla="*/ 1 h 712"/>
                <a:gd name="T40" fmla="*/ 16 w 148"/>
                <a:gd name="T41" fmla="*/ 0 h 712"/>
                <a:gd name="T42" fmla="*/ 15 w 148"/>
                <a:gd name="T43" fmla="*/ 0 h 712"/>
                <a:gd name="T44" fmla="*/ 14 w 148"/>
                <a:gd name="T45" fmla="*/ 0 h 712"/>
                <a:gd name="T46" fmla="*/ 12 w 148"/>
                <a:gd name="T47" fmla="*/ 0 h 712"/>
                <a:gd name="T48" fmla="*/ 9 w 148"/>
                <a:gd name="T49" fmla="*/ 1 h 712"/>
                <a:gd name="T50" fmla="*/ 5 w 148"/>
                <a:gd name="T51" fmla="*/ 2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0" name="Freeform 78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3 w 201"/>
                <a:gd name="T1" fmla="*/ 1 h 795"/>
                <a:gd name="T2" fmla="*/ 22 w 201"/>
                <a:gd name="T3" fmla="*/ 1 h 795"/>
                <a:gd name="T4" fmla="*/ 21 w 201"/>
                <a:gd name="T5" fmla="*/ 3 h 795"/>
                <a:gd name="T6" fmla="*/ 19 w 201"/>
                <a:gd name="T7" fmla="*/ 8 h 795"/>
                <a:gd name="T8" fmla="*/ 17 w 201"/>
                <a:gd name="T9" fmla="*/ 15 h 795"/>
                <a:gd name="T10" fmla="*/ 15 w 201"/>
                <a:gd name="T11" fmla="*/ 27 h 795"/>
                <a:gd name="T12" fmla="*/ 15 w 201"/>
                <a:gd name="T13" fmla="*/ 42 h 795"/>
                <a:gd name="T14" fmla="*/ 15 w 201"/>
                <a:gd name="T15" fmla="*/ 62 h 795"/>
                <a:gd name="T16" fmla="*/ 17 w 201"/>
                <a:gd name="T17" fmla="*/ 88 h 795"/>
                <a:gd name="T18" fmla="*/ 4 w 201"/>
                <a:gd name="T19" fmla="*/ 88 h 795"/>
                <a:gd name="T20" fmla="*/ 4 w 201"/>
                <a:gd name="T21" fmla="*/ 85 h 795"/>
                <a:gd name="T22" fmla="*/ 3 w 201"/>
                <a:gd name="T23" fmla="*/ 78 h 795"/>
                <a:gd name="T24" fmla="*/ 1 w 201"/>
                <a:gd name="T25" fmla="*/ 68 h 795"/>
                <a:gd name="T26" fmla="*/ 0 w 201"/>
                <a:gd name="T27" fmla="*/ 55 h 795"/>
                <a:gd name="T28" fmla="*/ 0 w 201"/>
                <a:gd name="T29" fmla="*/ 40 h 795"/>
                <a:gd name="T30" fmla="*/ 1 w 201"/>
                <a:gd name="T31" fmla="*/ 26 h 795"/>
                <a:gd name="T32" fmla="*/ 3 w 201"/>
                <a:gd name="T33" fmla="*/ 12 h 795"/>
                <a:gd name="T34" fmla="*/ 8 w 201"/>
                <a:gd name="T35" fmla="*/ 0 h 795"/>
                <a:gd name="T36" fmla="*/ 23 w 201"/>
                <a:gd name="T37" fmla="*/ 1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1" name="Freeform 78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5 w 129"/>
                <a:gd name="T1" fmla="*/ 1 h 622"/>
                <a:gd name="T2" fmla="*/ 4 w 129"/>
                <a:gd name="T3" fmla="*/ 3 h 622"/>
                <a:gd name="T4" fmla="*/ 3 w 129"/>
                <a:gd name="T5" fmla="*/ 7 h 622"/>
                <a:gd name="T6" fmla="*/ 2 w 129"/>
                <a:gd name="T7" fmla="*/ 13 h 622"/>
                <a:gd name="T8" fmla="*/ 1 w 129"/>
                <a:gd name="T9" fmla="*/ 21 h 622"/>
                <a:gd name="T10" fmla="*/ 0 w 129"/>
                <a:gd name="T11" fmla="*/ 31 h 622"/>
                <a:gd name="T12" fmla="*/ 0 w 129"/>
                <a:gd name="T13" fmla="*/ 42 h 622"/>
                <a:gd name="T14" fmla="*/ 1 w 129"/>
                <a:gd name="T15" fmla="*/ 55 h 622"/>
                <a:gd name="T16" fmla="*/ 4 w 129"/>
                <a:gd name="T17" fmla="*/ 69 h 622"/>
                <a:gd name="T18" fmla="*/ 14 w 129"/>
                <a:gd name="T19" fmla="*/ 68 h 622"/>
                <a:gd name="T20" fmla="*/ 14 w 129"/>
                <a:gd name="T21" fmla="*/ 66 h 622"/>
                <a:gd name="T22" fmla="*/ 13 w 129"/>
                <a:gd name="T23" fmla="*/ 61 h 622"/>
                <a:gd name="T24" fmla="*/ 12 w 129"/>
                <a:gd name="T25" fmla="*/ 52 h 622"/>
                <a:gd name="T26" fmla="*/ 11 w 129"/>
                <a:gd name="T27" fmla="*/ 42 h 622"/>
                <a:gd name="T28" fmla="*/ 10 w 129"/>
                <a:gd name="T29" fmla="*/ 31 h 622"/>
                <a:gd name="T30" fmla="*/ 10 w 129"/>
                <a:gd name="T31" fmla="*/ 20 h 622"/>
                <a:gd name="T32" fmla="*/ 12 w 129"/>
                <a:gd name="T33" fmla="*/ 10 h 622"/>
                <a:gd name="T34" fmla="*/ 15 w 129"/>
                <a:gd name="T35" fmla="*/ 1 h 622"/>
                <a:gd name="T36" fmla="*/ 15 w 129"/>
                <a:gd name="T37" fmla="*/ 1 h 622"/>
                <a:gd name="T38" fmla="*/ 15 w 129"/>
                <a:gd name="T39" fmla="*/ 0 h 622"/>
                <a:gd name="T40" fmla="*/ 15 w 129"/>
                <a:gd name="T41" fmla="*/ 0 h 622"/>
                <a:gd name="T42" fmla="*/ 14 w 129"/>
                <a:gd name="T43" fmla="*/ 0 h 622"/>
                <a:gd name="T44" fmla="*/ 13 w 129"/>
                <a:gd name="T45" fmla="*/ 0 h 622"/>
                <a:gd name="T46" fmla="*/ 11 w 129"/>
                <a:gd name="T47" fmla="*/ 0 h 622"/>
                <a:gd name="T48" fmla="*/ 8 w 129"/>
                <a:gd name="T49" fmla="*/ 1 h 622"/>
                <a:gd name="T50" fmla="*/ 5 w 129"/>
                <a:gd name="T51" fmla="*/ 1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2" name="Freeform 78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4 w 110"/>
                <a:gd name="T1" fmla="*/ 1 h 531"/>
                <a:gd name="T2" fmla="*/ 3 w 110"/>
                <a:gd name="T3" fmla="*/ 2 h 531"/>
                <a:gd name="T4" fmla="*/ 3 w 110"/>
                <a:gd name="T5" fmla="*/ 6 h 531"/>
                <a:gd name="T6" fmla="*/ 2 w 110"/>
                <a:gd name="T7" fmla="*/ 11 h 531"/>
                <a:gd name="T8" fmla="*/ 1 w 110"/>
                <a:gd name="T9" fmla="*/ 18 h 531"/>
                <a:gd name="T10" fmla="*/ 0 w 110"/>
                <a:gd name="T11" fmla="*/ 26 h 531"/>
                <a:gd name="T12" fmla="*/ 0 w 110"/>
                <a:gd name="T13" fmla="*/ 36 h 531"/>
                <a:gd name="T14" fmla="*/ 1 w 110"/>
                <a:gd name="T15" fmla="*/ 47 h 531"/>
                <a:gd name="T16" fmla="*/ 3 w 110"/>
                <a:gd name="T17" fmla="*/ 59 h 531"/>
                <a:gd name="T18" fmla="*/ 12 w 110"/>
                <a:gd name="T19" fmla="*/ 58 h 531"/>
                <a:gd name="T20" fmla="*/ 11 w 110"/>
                <a:gd name="T21" fmla="*/ 57 h 531"/>
                <a:gd name="T22" fmla="*/ 10 w 110"/>
                <a:gd name="T23" fmla="*/ 52 h 531"/>
                <a:gd name="T24" fmla="*/ 9 w 110"/>
                <a:gd name="T25" fmla="*/ 45 h 531"/>
                <a:gd name="T26" fmla="*/ 9 w 110"/>
                <a:gd name="T27" fmla="*/ 36 h 531"/>
                <a:gd name="T28" fmla="*/ 8 w 110"/>
                <a:gd name="T29" fmla="*/ 27 h 531"/>
                <a:gd name="T30" fmla="*/ 8 w 110"/>
                <a:gd name="T31" fmla="*/ 17 h 531"/>
                <a:gd name="T32" fmla="*/ 9 w 110"/>
                <a:gd name="T33" fmla="*/ 8 h 531"/>
                <a:gd name="T34" fmla="*/ 12 w 110"/>
                <a:gd name="T35" fmla="*/ 1 h 531"/>
                <a:gd name="T36" fmla="*/ 12 w 110"/>
                <a:gd name="T37" fmla="*/ 1 h 531"/>
                <a:gd name="T38" fmla="*/ 12 w 110"/>
                <a:gd name="T39" fmla="*/ 0 h 531"/>
                <a:gd name="T40" fmla="*/ 12 w 110"/>
                <a:gd name="T41" fmla="*/ 0 h 531"/>
                <a:gd name="T42" fmla="*/ 11 w 110"/>
                <a:gd name="T43" fmla="*/ 0 h 531"/>
                <a:gd name="T44" fmla="*/ 10 w 110"/>
                <a:gd name="T45" fmla="*/ 0 h 531"/>
                <a:gd name="T46" fmla="*/ 9 w 110"/>
                <a:gd name="T47" fmla="*/ 0 h 531"/>
                <a:gd name="T48" fmla="*/ 7 w 110"/>
                <a:gd name="T49" fmla="*/ 0 h 531"/>
                <a:gd name="T50" fmla="*/ 4 w 110"/>
                <a:gd name="T51" fmla="*/ 1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3" name="Freeform 78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3 w 92"/>
                <a:gd name="T1" fmla="*/ 1 h 438"/>
                <a:gd name="T2" fmla="*/ 3 w 92"/>
                <a:gd name="T3" fmla="*/ 2 h 438"/>
                <a:gd name="T4" fmla="*/ 2 w 92"/>
                <a:gd name="T5" fmla="*/ 5 h 438"/>
                <a:gd name="T6" fmla="*/ 1 w 92"/>
                <a:gd name="T7" fmla="*/ 9 h 438"/>
                <a:gd name="T8" fmla="*/ 0 w 92"/>
                <a:gd name="T9" fmla="*/ 15 h 438"/>
                <a:gd name="T10" fmla="*/ 0 w 92"/>
                <a:gd name="T11" fmla="*/ 21 h 438"/>
                <a:gd name="T12" fmla="*/ 0 w 92"/>
                <a:gd name="T13" fmla="*/ 30 h 438"/>
                <a:gd name="T14" fmla="*/ 1 w 92"/>
                <a:gd name="T15" fmla="*/ 38 h 438"/>
                <a:gd name="T16" fmla="*/ 3 w 92"/>
                <a:gd name="T17" fmla="*/ 48 h 438"/>
                <a:gd name="T18" fmla="*/ 10 w 92"/>
                <a:gd name="T19" fmla="*/ 48 h 438"/>
                <a:gd name="T20" fmla="*/ 9 w 92"/>
                <a:gd name="T21" fmla="*/ 46 h 438"/>
                <a:gd name="T22" fmla="*/ 9 w 92"/>
                <a:gd name="T23" fmla="*/ 42 h 438"/>
                <a:gd name="T24" fmla="*/ 8 w 92"/>
                <a:gd name="T25" fmla="*/ 37 h 438"/>
                <a:gd name="T26" fmla="*/ 7 w 92"/>
                <a:gd name="T27" fmla="*/ 30 h 438"/>
                <a:gd name="T28" fmla="*/ 7 w 92"/>
                <a:gd name="T29" fmla="*/ 22 h 438"/>
                <a:gd name="T30" fmla="*/ 7 w 92"/>
                <a:gd name="T31" fmla="*/ 14 h 438"/>
                <a:gd name="T32" fmla="*/ 8 w 92"/>
                <a:gd name="T33" fmla="*/ 7 h 438"/>
                <a:gd name="T34" fmla="*/ 10 w 92"/>
                <a:gd name="T35" fmla="*/ 1 h 438"/>
                <a:gd name="T36" fmla="*/ 10 w 92"/>
                <a:gd name="T37" fmla="*/ 0 h 438"/>
                <a:gd name="T38" fmla="*/ 10 w 92"/>
                <a:gd name="T39" fmla="*/ 0 h 438"/>
                <a:gd name="T40" fmla="*/ 10 w 92"/>
                <a:gd name="T41" fmla="*/ 0 h 438"/>
                <a:gd name="T42" fmla="*/ 9 w 92"/>
                <a:gd name="T43" fmla="*/ 0 h 438"/>
                <a:gd name="T44" fmla="*/ 9 w 92"/>
                <a:gd name="T45" fmla="*/ 0 h 438"/>
                <a:gd name="T46" fmla="*/ 7 w 92"/>
                <a:gd name="T47" fmla="*/ 0 h 438"/>
                <a:gd name="T48" fmla="*/ 6 w 92"/>
                <a:gd name="T49" fmla="*/ 0 h 438"/>
                <a:gd name="T50" fmla="*/ 3 w 92"/>
                <a:gd name="T51" fmla="*/ 1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4" name="Freeform 78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3 w 73"/>
                <a:gd name="T1" fmla="*/ 1 h 347"/>
                <a:gd name="T2" fmla="*/ 2 w 73"/>
                <a:gd name="T3" fmla="*/ 2 h 347"/>
                <a:gd name="T4" fmla="*/ 2 w 73"/>
                <a:gd name="T5" fmla="*/ 4 h 347"/>
                <a:gd name="T6" fmla="*/ 1 w 73"/>
                <a:gd name="T7" fmla="*/ 7 h 347"/>
                <a:gd name="T8" fmla="*/ 0 w 73"/>
                <a:gd name="T9" fmla="*/ 12 h 347"/>
                <a:gd name="T10" fmla="*/ 0 w 73"/>
                <a:gd name="T11" fmla="*/ 17 h 347"/>
                <a:gd name="T12" fmla="*/ 0 w 73"/>
                <a:gd name="T13" fmla="*/ 24 h 347"/>
                <a:gd name="T14" fmla="*/ 1 w 73"/>
                <a:gd name="T15" fmla="*/ 31 h 347"/>
                <a:gd name="T16" fmla="*/ 2 w 73"/>
                <a:gd name="T17" fmla="*/ 39 h 347"/>
                <a:gd name="T18" fmla="*/ 8 w 73"/>
                <a:gd name="T19" fmla="*/ 39 h 347"/>
                <a:gd name="T20" fmla="*/ 7 w 73"/>
                <a:gd name="T21" fmla="*/ 38 h 347"/>
                <a:gd name="T22" fmla="*/ 7 w 73"/>
                <a:gd name="T23" fmla="*/ 34 h 347"/>
                <a:gd name="T24" fmla="*/ 6 w 73"/>
                <a:gd name="T25" fmla="*/ 30 h 347"/>
                <a:gd name="T26" fmla="*/ 6 w 73"/>
                <a:gd name="T27" fmla="*/ 24 h 347"/>
                <a:gd name="T28" fmla="*/ 5 w 73"/>
                <a:gd name="T29" fmla="*/ 18 h 347"/>
                <a:gd name="T30" fmla="*/ 5 w 73"/>
                <a:gd name="T31" fmla="*/ 11 h 347"/>
                <a:gd name="T32" fmla="*/ 6 w 73"/>
                <a:gd name="T33" fmla="*/ 6 h 347"/>
                <a:gd name="T34" fmla="*/ 8 w 73"/>
                <a:gd name="T35" fmla="*/ 0 h 347"/>
                <a:gd name="T36" fmla="*/ 8 w 73"/>
                <a:gd name="T37" fmla="*/ 0 h 347"/>
                <a:gd name="T38" fmla="*/ 8 w 73"/>
                <a:gd name="T39" fmla="*/ 0 h 347"/>
                <a:gd name="T40" fmla="*/ 8 w 73"/>
                <a:gd name="T41" fmla="*/ 0 h 347"/>
                <a:gd name="T42" fmla="*/ 8 w 73"/>
                <a:gd name="T43" fmla="*/ 0 h 347"/>
                <a:gd name="T44" fmla="*/ 7 w 73"/>
                <a:gd name="T45" fmla="*/ 0 h 347"/>
                <a:gd name="T46" fmla="*/ 6 w 73"/>
                <a:gd name="T47" fmla="*/ 0 h 347"/>
                <a:gd name="T48" fmla="*/ 4 w 73"/>
                <a:gd name="T49" fmla="*/ 0 h 347"/>
                <a:gd name="T50" fmla="*/ 3 w 73"/>
                <a:gd name="T51" fmla="*/ 1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5" name="Freeform 78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2 w 52"/>
                <a:gd name="T1" fmla="*/ 1 h 256"/>
                <a:gd name="T2" fmla="*/ 2 w 52"/>
                <a:gd name="T3" fmla="*/ 1 h 256"/>
                <a:gd name="T4" fmla="*/ 1 w 52"/>
                <a:gd name="T5" fmla="*/ 3 h 256"/>
                <a:gd name="T6" fmla="*/ 1 w 52"/>
                <a:gd name="T7" fmla="*/ 5 h 256"/>
                <a:gd name="T8" fmla="*/ 0 w 52"/>
                <a:gd name="T9" fmla="*/ 8 h 256"/>
                <a:gd name="T10" fmla="*/ 0 w 52"/>
                <a:gd name="T11" fmla="*/ 13 h 256"/>
                <a:gd name="T12" fmla="*/ 0 w 52"/>
                <a:gd name="T13" fmla="*/ 17 h 256"/>
                <a:gd name="T14" fmla="*/ 0 w 52"/>
                <a:gd name="T15" fmla="*/ 22 h 256"/>
                <a:gd name="T16" fmla="*/ 2 w 52"/>
                <a:gd name="T17" fmla="*/ 28 h 256"/>
                <a:gd name="T18" fmla="*/ 6 w 52"/>
                <a:gd name="T19" fmla="*/ 28 h 256"/>
                <a:gd name="T20" fmla="*/ 6 w 52"/>
                <a:gd name="T21" fmla="*/ 27 h 256"/>
                <a:gd name="T22" fmla="*/ 5 w 52"/>
                <a:gd name="T23" fmla="*/ 25 h 256"/>
                <a:gd name="T24" fmla="*/ 5 w 52"/>
                <a:gd name="T25" fmla="*/ 21 h 256"/>
                <a:gd name="T26" fmla="*/ 4 w 52"/>
                <a:gd name="T27" fmla="*/ 17 h 256"/>
                <a:gd name="T28" fmla="*/ 4 w 52"/>
                <a:gd name="T29" fmla="*/ 13 h 256"/>
                <a:gd name="T30" fmla="*/ 4 w 52"/>
                <a:gd name="T31" fmla="*/ 8 h 256"/>
                <a:gd name="T32" fmla="*/ 5 w 52"/>
                <a:gd name="T33" fmla="*/ 4 h 256"/>
                <a:gd name="T34" fmla="*/ 6 w 52"/>
                <a:gd name="T35" fmla="*/ 0 h 256"/>
                <a:gd name="T36" fmla="*/ 6 w 52"/>
                <a:gd name="T37" fmla="*/ 0 h 256"/>
                <a:gd name="T38" fmla="*/ 6 w 52"/>
                <a:gd name="T39" fmla="*/ 0 h 256"/>
                <a:gd name="T40" fmla="*/ 6 w 52"/>
                <a:gd name="T41" fmla="*/ 0 h 256"/>
                <a:gd name="T42" fmla="*/ 6 w 52"/>
                <a:gd name="T43" fmla="*/ 0 h 256"/>
                <a:gd name="T44" fmla="*/ 5 w 52"/>
                <a:gd name="T45" fmla="*/ 0 h 256"/>
                <a:gd name="T46" fmla="*/ 5 w 52"/>
                <a:gd name="T47" fmla="*/ 0 h 256"/>
                <a:gd name="T48" fmla="*/ 3 w 52"/>
                <a:gd name="T49" fmla="*/ 0 h 256"/>
                <a:gd name="T50" fmla="*/ 2 w 52"/>
                <a:gd name="T51" fmla="*/ 1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6" name="Freeform 78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0 w 176"/>
                <a:gd name="T1" fmla="*/ 1 h 693"/>
                <a:gd name="T2" fmla="*/ 20 w 176"/>
                <a:gd name="T3" fmla="*/ 1 h 693"/>
                <a:gd name="T4" fmla="*/ 18 w 176"/>
                <a:gd name="T5" fmla="*/ 3 h 693"/>
                <a:gd name="T6" fmla="*/ 16 w 176"/>
                <a:gd name="T7" fmla="*/ 7 h 693"/>
                <a:gd name="T8" fmla="*/ 15 w 176"/>
                <a:gd name="T9" fmla="*/ 14 h 693"/>
                <a:gd name="T10" fmla="*/ 13 w 176"/>
                <a:gd name="T11" fmla="*/ 23 h 693"/>
                <a:gd name="T12" fmla="*/ 12 w 176"/>
                <a:gd name="T13" fmla="*/ 37 h 693"/>
                <a:gd name="T14" fmla="*/ 13 w 176"/>
                <a:gd name="T15" fmla="*/ 54 h 693"/>
                <a:gd name="T16" fmla="*/ 15 w 176"/>
                <a:gd name="T17" fmla="*/ 77 h 693"/>
                <a:gd name="T18" fmla="*/ 4 w 176"/>
                <a:gd name="T19" fmla="*/ 77 h 693"/>
                <a:gd name="T20" fmla="*/ 3 w 176"/>
                <a:gd name="T21" fmla="*/ 75 h 693"/>
                <a:gd name="T22" fmla="*/ 2 w 176"/>
                <a:gd name="T23" fmla="*/ 69 h 693"/>
                <a:gd name="T24" fmla="*/ 1 w 176"/>
                <a:gd name="T25" fmla="*/ 59 h 693"/>
                <a:gd name="T26" fmla="*/ 0 w 176"/>
                <a:gd name="T27" fmla="*/ 48 h 693"/>
                <a:gd name="T28" fmla="*/ 0 w 176"/>
                <a:gd name="T29" fmla="*/ 35 h 693"/>
                <a:gd name="T30" fmla="*/ 1 w 176"/>
                <a:gd name="T31" fmla="*/ 22 h 693"/>
                <a:gd name="T32" fmla="*/ 3 w 176"/>
                <a:gd name="T33" fmla="*/ 10 h 693"/>
                <a:gd name="T34" fmla="*/ 6 w 176"/>
                <a:gd name="T35" fmla="*/ 0 h 693"/>
                <a:gd name="T36" fmla="*/ 20 w 176"/>
                <a:gd name="T37" fmla="*/ 1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7" name="Freeform 79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6 w 149"/>
                <a:gd name="T1" fmla="*/ 0 h 592"/>
                <a:gd name="T2" fmla="*/ 16 w 149"/>
                <a:gd name="T3" fmla="*/ 1 h 592"/>
                <a:gd name="T4" fmla="*/ 15 w 149"/>
                <a:gd name="T5" fmla="*/ 3 h 592"/>
                <a:gd name="T6" fmla="*/ 13 w 149"/>
                <a:gd name="T7" fmla="*/ 6 h 592"/>
                <a:gd name="T8" fmla="*/ 12 w 149"/>
                <a:gd name="T9" fmla="*/ 11 h 592"/>
                <a:gd name="T10" fmla="*/ 11 w 149"/>
                <a:gd name="T11" fmla="*/ 20 h 592"/>
                <a:gd name="T12" fmla="*/ 10 w 149"/>
                <a:gd name="T13" fmla="*/ 31 h 592"/>
                <a:gd name="T14" fmla="*/ 10 w 149"/>
                <a:gd name="T15" fmla="*/ 46 h 592"/>
                <a:gd name="T16" fmla="*/ 12 w 149"/>
                <a:gd name="T17" fmla="*/ 65 h 592"/>
                <a:gd name="T18" fmla="*/ 3 w 149"/>
                <a:gd name="T19" fmla="*/ 65 h 592"/>
                <a:gd name="T20" fmla="*/ 3 w 149"/>
                <a:gd name="T21" fmla="*/ 63 h 592"/>
                <a:gd name="T22" fmla="*/ 2 w 149"/>
                <a:gd name="T23" fmla="*/ 58 h 592"/>
                <a:gd name="T24" fmla="*/ 1 w 149"/>
                <a:gd name="T25" fmla="*/ 50 h 592"/>
                <a:gd name="T26" fmla="*/ 0 w 149"/>
                <a:gd name="T27" fmla="*/ 40 h 592"/>
                <a:gd name="T28" fmla="*/ 0 w 149"/>
                <a:gd name="T29" fmla="*/ 30 h 592"/>
                <a:gd name="T30" fmla="*/ 1 w 149"/>
                <a:gd name="T31" fmla="*/ 19 h 592"/>
                <a:gd name="T32" fmla="*/ 2 w 149"/>
                <a:gd name="T33" fmla="*/ 9 h 592"/>
                <a:gd name="T34" fmla="*/ 5 w 149"/>
                <a:gd name="T35" fmla="*/ 0 h 592"/>
                <a:gd name="T36" fmla="*/ 16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8" name="Freeform 79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3 w 124"/>
                <a:gd name="T1" fmla="*/ 0 h 490"/>
                <a:gd name="T2" fmla="*/ 13 w 124"/>
                <a:gd name="T3" fmla="*/ 1 h 490"/>
                <a:gd name="T4" fmla="*/ 12 w 124"/>
                <a:gd name="T5" fmla="*/ 2 h 490"/>
                <a:gd name="T6" fmla="*/ 11 w 124"/>
                <a:gd name="T7" fmla="*/ 5 h 490"/>
                <a:gd name="T8" fmla="*/ 10 w 124"/>
                <a:gd name="T9" fmla="*/ 10 h 490"/>
                <a:gd name="T10" fmla="*/ 9 w 124"/>
                <a:gd name="T11" fmla="*/ 16 h 490"/>
                <a:gd name="T12" fmla="*/ 8 w 124"/>
                <a:gd name="T13" fmla="*/ 26 h 490"/>
                <a:gd name="T14" fmla="*/ 8 w 124"/>
                <a:gd name="T15" fmla="*/ 38 h 490"/>
                <a:gd name="T16" fmla="*/ 10 w 124"/>
                <a:gd name="T17" fmla="*/ 54 h 490"/>
                <a:gd name="T18" fmla="*/ 2 w 124"/>
                <a:gd name="T19" fmla="*/ 54 h 490"/>
                <a:gd name="T20" fmla="*/ 2 w 124"/>
                <a:gd name="T21" fmla="*/ 52 h 490"/>
                <a:gd name="T22" fmla="*/ 2 w 124"/>
                <a:gd name="T23" fmla="*/ 48 h 490"/>
                <a:gd name="T24" fmla="*/ 1 w 124"/>
                <a:gd name="T25" fmla="*/ 42 h 490"/>
                <a:gd name="T26" fmla="*/ 0 w 124"/>
                <a:gd name="T27" fmla="*/ 34 h 490"/>
                <a:gd name="T28" fmla="*/ 0 w 124"/>
                <a:gd name="T29" fmla="*/ 25 h 490"/>
                <a:gd name="T30" fmla="*/ 0 w 124"/>
                <a:gd name="T31" fmla="*/ 16 h 490"/>
                <a:gd name="T32" fmla="*/ 2 w 124"/>
                <a:gd name="T33" fmla="*/ 7 h 490"/>
                <a:gd name="T34" fmla="*/ 4 w 124"/>
                <a:gd name="T35" fmla="*/ 0 h 490"/>
                <a:gd name="T36" fmla="*/ 13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9" name="Freeform 79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1 w 99"/>
                <a:gd name="T1" fmla="*/ 0 h 389"/>
                <a:gd name="T2" fmla="*/ 11 w 99"/>
                <a:gd name="T3" fmla="*/ 1 h 389"/>
                <a:gd name="T4" fmla="*/ 10 w 99"/>
                <a:gd name="T5" fmla="*/ 2 h 389"/>
                <a:gd name="T6" fmla="*/ 9 w 99"/>
                <a:gd name="T7" fmla="*/ 4 h 389"/>
                <a:gd name="T8" fmla="*/ 8 w 99"/>
                <a:gd name="T9" fmla="*/ 8 h 389"/>
                <a:gd name="T10" fmla="*/ 7 w 99"/>
                <a:gd name="T11" fmla="*/ 13 h 389"/>
                <a:gd name="T12" fmla="*/ 7 w 99"/>
                <a:gd name="T13" fmla="*/ 20 h 389"/>
                <a:gd name="T14" fmla="*/ 7 w 99"/>
                <a:gd name="T15" fmla="*/ 30 h 389"/>
                <a:gd name="T16" fmla="*/ 8 w 99"/>
                <a:gd name="T17" fmla="*/ 43 h 389"/>
                <a:gd name="T18" fmla="*/ 2 w 99"/>
                <a:gd name="T19" fmla="*/ 43 h 389"/>
                <a:gd name="T20" fmla="*/ 2 w 99"/>
                <a:gd name="T21" fmla="*/ 42 h 389"/>
                <a:gd name="T22" fmla="*/ 1 w 99"/>
                <a:gd name="T23" fmla="*/ 38 h 389"/>
                <a:gd name="T24" fmla="*/ 1 w 99"/>
                <a:gd name="T25" fmla="*/ 33 h 389"/>
                <a:gd name="T26" fmla="*/ 0 w 99"/>
                <a:gd name="T27" fmla="*/ 27 h 389"/>
                <a:gd name="T28" fmla="*/ 0 w 99"/>
                <a:gd name="T29" fmla="*/ 20 h 389"/>
                <a:gd name="T30" fmla="*/ 0 w 99"/>
                <a:gd name="T31" fmla="*/ 13 h 389"/>
                <a:gd name="T32" fmla="*/ 2 w 99"/>
                <a:gd name="T33" fmla="*/ 6 h 389"/>
                <a:gd name="T34" fmla="*/ 4 w 99"/>
                <a:gd name="T35" fmla="*/ 0 h 389"/>
                <a:gd name="T36" fmla="*/ 1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0" name="Freeform 79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8 w 72"/>
                <a:gd name="T1" fmla="*/ 0 h 287"/>
                <a:gd name="T2" fmla="*/ 8 w 72"/>
                <a:gd name="T3" fmla="*/ 0 h 287"/>
                <a:gd name="T4" fmla="*/ 7 w 72"/>
                <a:gd name="T5" fmla="*/ 1 h 287"/>
                <a:gd name="T6" fmla="*/ 7 w 72"/>
                <a:gd name="T7" fmla="*/ 3 h 287"/>
                <a:gd name="T8" fmla="*/ 6 w 72"/>
                <a:gd name="T9" fmla="*/ 5 h 287"/>
                <a:gd name="T10" fmla="*/ 5 w 72"/>
                <a:gd name="T11" fmla="*/ 9 h 287"/>
                <a:gd name="T12" fmla="*/ 5 w 72"/>
                <a:gd name="T13" fmla="*/ 15 h 287"/>
                <a:gd name="T14" fmla="*/ 5 w 72"/>
                <a:gd name="T15" fmla="*/ 22 h 287"/>
                <a:gd name="T16" fmla="*/ 6 w 72"/>
                <a:gd name="T17" fmla="*/ 31 h 287"/>
                <a:gd name="T18" fmla="*/ 1 w 72"/>
                <a:gd name="T19" fmla="*/ 31 h 287"/>
                <a:gd name="T20" fmla="*/ 1 w 72"/>
                <a:gd name="T21" fmla="*/ 30 h 287"/>
                <a:gd name="T22" fmla="*/ 1 w 72"/>
                <a:gd name="T23" fmla="*/ 28 h 287"/>
                <a:gd name="T24" fmla="*/ 0 w 72"/>
                <a:gd name="T25" fmla="*/ 24 h 287"/>
                <a:gd name="T26" fmla="*/ 0 w 72"/>
                <a:gd name="T27" fmla="*/ 19 h 287"/>
                <a:gd name="T28" fmla="*/ 0 w 72"/>
                <a:gd name="T29" fmla="*/ 14 h 287"/>
                <a:gd name="T30" fmla="*/ 0 w 72"/>
                <a:gd name="T31" fmla="*/ 9 h 287"/>
                <a:gd name="T32" fmla="*/ 1 w 72"/>
                <a:gd name="T33" fmla="*/ 4 h 287"/>
                <a:gd name="T34" fmla="*/ 3 w 72"/>
                <a:gd name="T35" fmla="*/ 0 h 287"/>
                <a:gd name="T36" fmla="*/ 8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1" name="Rectangle 79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2" name="Freeform 79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4 w 354"/>
                <a:gd name="T1" fmla="*/ 4 h 418"/>
                <a:gd name="T2" fmla="*/ 3 w 354"/>
                <a:gd name="T3" fmla="*/ 5 h 418"/>
                <a:gd name="T4" fmla="*/ 3 w 354"/>
                <a:gd name="T5" fmla="*/ 8 h 418"/>
                <a:gd name="T6" fmla="*/ 2 w 354"/>
                <a:gd name="T7" fmla="*/ 12 h 418"/>
                <a:gd name="T8" fmla="*/ 1 w 354"/>
                <a:gd name="T9" fmla="*/ 17 h 418"/>
                <a:gd name="T10" fmla="*/ 0 w 354"/>
                <a:gd name="T11" fmla="*/ 24 h 418"/>
                <a:gd name="T12" fmla="*/ 0 w 354"/>
                <a:gd name="T13" fmla="*/ 31 h 418"/>
                <a:gd name="T14" fmla="*/ 1 w 354"/>
                <a:gd name="T15" fmla="*/ 39 h 418"/>
                <a:gd name="T16" fmla="*/ 2 w 354"/>
                <a:gd name="T17" fmla="*/ 47 h 418"/>
                <a:gd name="T18" fmla="*/ 2 w 354"/>
                <a:gd name="T19" fmla="*/ 47 h 418"/>
                <a:gd name="T20" fmla="*/ 2 w 354"/>
                <a:gd name="T21" fmla="*/ 46 h 418"/>
                <a:gd name="T22" fmla="*/ 2 w 354"/>
                <a:gd name="T23" fmla="*/ 44 h 418"/>
                <a:gd name="T24" fmla="*/ 2 w 354"/>
                <a:gd name="T25" fmla="*/ 42 h 418"/>
                <a:gd name="T26" fmla="*/ 3 w 354"/>
                <a:gd name="T27" fmla="*/ 39 h 418"/>
                <a:gd name="T28" fmla="*/ 3 w 354"/>
                <a:gd name="T29" fmla="*/ 36 h 418"/>
                <a:gd name="T30" fmla="*/ 3 w 354"/>
                <a:gd name="T31" fmla="*/ 33 h 418"/>
                <a:gd name="T32" fmla="*/ 4 w 354"/>
                <a:gd name="T33" fmla="*/ 30 h 418"/>
                <a:gd name="T34" fmla="*/ 5 w 354"/>
                <a:gd name="T35" fmla="*/ 27 h 418"/>
                <a:gd name="T36" fmla="*/ 6 w 354"/>
                <a:gd name="T37" fmla="*/ 24 h 418"/>
                <a:gd name="T38" fmla="*/ 8 w 354"/>
                <a:gd name="T39" fmla="*/ 21 h 418"/>
                <a:gd name="T40" fmla="*/ 10 w 354"/>
                <a:gd name="T41" fmla="*/ 18 h 418"/>
                <a:gd name="T42" fmla="*/ 12 w 354"/>
                <a:gd name="T43" fmla="*/ 16 h 418"/>
                <a:gd name="T44" fmla="*/ 15 w 354"/>
                <a:gd name="T45" fmla="*/ 14 h 418"/>
                <a:gd name="T46" fmla="*/ 18 w 354"/>
                <a:gd name="T47" fmla="*/ 12 h 418"/>
                <a:gd name="T48" fmla="*/ 22 w 354"/>
                <a:gd name="T49" fmla="*/ 11 h 418"/>
                <a:gd name="T50" fmla="*/ 22 w 354"/>
                <a:gd name="T51" fmla="*/ 11 h 418"/>
                <a:gd name="T52" fmla="*/ 23 w 354"/>
                <a:gd name="T53" fmla="*/ 11 h 418"/>
                <a:gd name="T54" fmla="*/ 24 w 354"/>
                <a:gd name="T55" fmla="*/ 10 h 418"/>
                <a:gd name="T56" fmla="*/ 25 w 354"/>
                <a:gd name="T57" fmla="*/ 9 h 418"/>
                <a:gd name="T58" fmla="*/ 28 w 354"/>
                <a:gd name="T59" fmla="*/ 7 h 418"/>
                <a:gd name="T60" fmla="*/ 31 w 354"/>
                <a:gd name="T61" fmla="*/ 6 h 418"/>
                <a:gd name="T62" fmla="*/ 35 w 354"/>
                <a:gd name="T63" fmla="*/ 4 h 418"/>
                <a:gd name="T64" fmla="*/ 39 w 354"/>
                <a:gd name="T65" fmla="*/ 2 h 418"/>
                <a:gd name="T66" fmla="*/ 39 w 354"/>
                <a:gd name="T67" fmla="*/ 2 h 418"/>
                <a:gd name="T68" fmla="*/ 38 w 354"/>
                <a:gd name="T69" fmla="*/ 2 h 418"/>
                <a:gd name="T70" fmla="*/ 37 w 354"/>
                <a:gd name="T71" fmla="*/ 1 h 418"/>
                <a:gd name="T72" fmla="*/ 36 w 354"/>
                <a:gd name="T73" fmla="*/ 1 h 418"/>
                <a:gd name="T74" fmla="*/ 34 w 354"/>
                <a:gd name="T75" fmla="*/ 1 h 418"/>
                <a:gd name="T76" fmla="*/ 32 w 354"/>
                <a:gd name="T77" fmla="*/ 1 h 418"/>
                <a:gd name="T78" fmla="*/ 30 w 354"/>
                <a:gd name="T79" fmla="*/ 0 h 418"/>
                <a:gd name="T80" fmla="*/ 27 w 354"/>
                <a:gd name="T81" fmla="*/ 0 h 418"/>
                <a:gd name="T82" fmla="*/ 24 w 354"/>
                <a:gd name="T83" fmla="*/ 0 h 418"/>
                <a:gd name="T84" fmla="*/ 22 w 354"/>
                <a:gd name="T85" fmla="*/ 0 h 418"/>
                <a:gd name="T86" fmla="*/ 19 w 354"/>
                <a:gd name="T87" fmla="*/ 0 h 418"/>
                <a:gd name="T88" fmla="*/ 16 w 354"/>
                <a:gd name="T89" fmla="*/ 1 h 418"/>
                <a:gd name="T90" fmla="*/ 13 w 354"/>
                <a:gd name="T91" fmla="*/ 1 h 418"/>
                <a:gd name="T92" fmla="*/ 10 w 354"/>
                <a:gd name="T93" fmla="*/ 2 h 418"/>
                <a:gd name="T94" fmla="*/ 6 w 354"/>
                <a:gd name="T95" fmla="*/ 3 h 418"/>
                <a:gd name="T96" fmla="*/ 4 w 354"/>
                <a:gd name="T97" fmla="*/ 4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3" name="Freeform 79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 h 79"/>
                <a:gd name="T2" fmla="*/ 0 w 290"/>
                <a:gd name="T3" fmla="*/ 5 h 79"/>
                <a:gd name="T4" fmla="*/ 0 w 290"/>
                <a:gd name="T5" fmla="*/ 5 h 79"/>
                <a:gd name="T6" fmla="*/ 1 w 290"/>
                <a:gd name="T7" fmla="*/ 4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2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4 h 79"/>
                <a:gd name="T38" fmla="*/ 30 w 290"/>
                <a:gd name="T39" fmla="*/ 4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3 h 79"/>
                <a:gd name="T46" fmla="*/ 23 w 290"/>
                <a:gd name="T47" fmla="*/ 3 h 79"/>
                <a:gd name="T48" fmla="*/ 21 w 290"/>
                <a:gd name="T49" fmla="*/ 2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2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6 h 79"/>
                <a:gd name="T66" fmla="*/ 0 w 290"/>
                <a:gd name="T67" fmla="*/ 8 h 79"/>
                <a:gd name="T68" fmla="*/ 0 w 290"/>
                <a:gd name="T69" fmla="*/ 5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4" name="Freeform 79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6 h 79"/>
                <a:gd name="T2" fmla="*/ 0 w 290"/>
                <a:gd name="T3" fmla="*/ 6 h 79"/>
                <a:gd name="T4" fmla="*/ 0 w 290"/>
                <a:gd name="T5" fmla="*/ 5 h 79"/>
                <a:gd name="T6" fmla="*/ 1 w 290"/>
                <a:gd name="T7" fmla="*/ 5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3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5 h 79"/>
                <a:gd name="T38" fmla="*/ 30 w 290"/>
                <a:gd name="T39" fmla="*/ 5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4 h 79"/>
                <a:gd name="T46" fmla="*/ 23 w 290"/>
                <a:gd name="T47" fmla="*/ 3 h 79"/>
                <a:gd name="T48" fmla="*/ 21 w 290"/>
                <a:gd name="T49" fmla="*/ 3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3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7 h 79"/>
                <a:gd name="T66" fmla="*/ 0 w 290"/>
                <a:gd name="T67" fmla="*/ 9 h 79"/>
                <a:gd name="T68" fmla="*/ 0 w 290"/>
                <a:gd name="T69" fmla="*/ 6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5" name="Freeform 79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93 h 868"/>
                <a:gd name="T4" fmla="*/ 16 w 469"/>
                <a:gd name="T5" fmla="*/ 96 h 868"/>
                <a:gd name="T6" fmla="*/ 15 w 469"/>
                <a:gd name="T7" fmla="*/ 84 h 868"/>
                <a:gd name="T8" fmla="*/ 52 w 469"/>
                <a:gd name="T9" fmla="*/ 89 h 868"/>
                <a:gd name="T10" fmla="*/ 51 w 469"/>
                <a:gd name="T11" fmla="*/ 84 h 868"/>
                <a:gd name="T12" fmla="*/ 26 w 469"/>
                <a:gd name="T13" fmla="*/ 81 h 868"/>
                <a:gd name="T14" fmla="*/ 25 w 469"/>
                <a:gd name="T15" fmla="*/ 70 h 868"/>
                <a:gd name="T16" fmla="*/ 8 w 469"/>
                <a:gd name="T17" fmla="*/ 70 h 868"/>
                <a:gd name="T18" fmla="*/ 7 w 469"/>
                <a:gd name="T19" fmla="*/ 69 h 868"/>
                <a:gd name="T20" fmla="*/ 6 w 469"/>
                <a:gd name="T21" fmla="*/ 65 h 868"/>
                <a:gd name="T22" fmla="*/ 4 w 469"/>
                <a:gd name="T23" fmla="*/ 59 h 868"/>
                <a:gd name="T24" fmla="*/ 3 w 469"/>
                <a:gd name="T25" fmla="*/ 50 h 868"/>
                <a:gd name="T26" fmla="*/ 2 w 469"/>
                <a:gd name="T27" fmla="*/ 40 h 868"/>
                <a:gd name="T28" fmla="*/ 1 w 469"/>
                <a:gd name="T29" fmla="*/ 29 h 868"/>
                <a:gd name="T30" fmla="*/ 2 w 469"/>
                <a:gd name="T31" fmla="*/ 16 h 868"/>
                <a:gd name="T32" fmla="*/ 4 w 469"/>
                <a:gd name="T33" fmla="*/ 3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6" name="Freeform 79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3 h 118"/>
                <a:gd name="T2" fmla="*/ 0 w 604"/>
                <a:gd name="T3" fmla="*/ 13 h 118"/>
                <a:gd name="T4" fmla="*/ 2 w 604"/>
                <a:gd name="T5" fmla="*/ 12 h 118"/>
                <a:gd name="T6" fmla="*/ 3 w 604"/>
                <a:gd name="T7" fmla="*/ 12 h 118"/>
                <a:gd name="T8" fmla="*/ 6 w 604"/>
                <a:gd name="T9" fmla="*/ 11 h 118"/>
                <a:gd name="T10" fmla="*/ 9 w 604"/>
                <a:gd name="T11" fmla="*/ 10 h 118"/>
                <a:gd name="T12" fmla="*/ 12 w 604"/>
                <a:gd name="T13" fmla="*/ 9 h 118"/>
                <a:gd name="T14" fmla="*/ 16 w 604"/>
                <a:gd name="T15" fmla="*/ 8 h 118"/>
                <a:gd name="T16" fmla="*/ 20 w 604"/>
                <a:gd name="T17" fmla="*/ 8 h 118"/>
                <a:gd name="T18" fmla="*/ 25 w 604"/>
                <a:gd name="T19" fmla="*/ 7 h 118"/>
                <a:gd name="T20" fmla="*/ 30 w 604"/>
                <a:gd name="T21" fmla="*/ 6 h 118"/>
                <a:gd name="T22" fmla="*/ 35 w 604"/>
                <a:gd name="T23" fmla="*/ 6 h 118"/>
                <a:gd name="T24" fmla="*/ 41 w 604"/>
                <a:gd name="T25" fmla="*/ 6 h 118"/>
                <a:gd name="T26" fmla="*/ 47 w 604"/>
                <a:gd name="T27" fmla="*/ 6 h 118"/>
                <a:gd name="T28" fmla="*/ 53 w 604"/>
                <a:gd name="T29" fmla="*/ 6 h 118"/>
                <a:gd name="T30" fmla="*/ 59 w 604"/>
                <a:gd name="T31" fmla="*/ 7 h 118"/>
                <a:gd name="T32" fmla="*/ 65 w 604"/>
                <a:gd name="T33" fmla="*/ 9 h 118"/>
                <a:gd name="T34" fmla="*/ 67 w 604"/>
                <a:gd name="T35" fmla="*/ 0 h 118"/>
                <a:gd name="T36" fmla="*/ 67 w 604"/>
                <a:gd name="T37" fmla="*/ 0 h 118"/>
                <a:gd name="T38" fmla="*/ 65 w 604"/>
                <a:gd name="T39" fmla="*/ 0 h 118"/>
                <a:gd name="T40" fmla="*/ 63 w 604"/>
                <a:gd name="T41" fmla="*/ 0 h 118"/>
                <a:gd name="T42" fmla="*/ 60 w 604"/>
                <a:gd name="T43" fmla="*/ 0 h 118"/>
                <a:gd name="T44" fmla="*/ 56 w 604"/>
                <a:gd name="T45" fmla="*/ 0 h 118"/>
                <a:gd name="T46" fmla="*/ 52 w 604"/>
                <a:gd name="T47" fmla="*/ 0 h 118"/>
                <a:gd name="T48" fmla="*/ 47 w 604"/>
                <a:gd name="T49" fmla="*/ 1 h 118"/>
                <a:gd name="T50" fmla="*/ 42 w 604"/>
                <a:gd name="T51" fmla="*/ 1 h 118"/>
                <a:gd name="T52" fmla="*/ 37 w 604"/>
                <a:gd name="T53" fmla="*/ 1 h 118"/>
                <a:gd name="T54" fmla="*/ 32 w 604"/>
                <a:gd name="T55" fmla="*/ 2 h 118"/>
                <a:gd name="T56" fmla="*/ 26 w 604"/>
                <a:gd name="T57" fmla="*/ 2 h 118"/>
                <a:gd name="T58" fmla="*/ 21 w 604"/>
                <a:gd name="T59" fmla="*/ 3 h 118"/>
                <a:gd name="T60" fmla="*/ 15 w 604"/>
                <a:gd name="T61" fmla="*/ 4 h 118"/>
                <a:gd name="T62" fmla="*/ 10 w 604"/>
                <a:gd name="T63" fmla="*/ 5 h 118"/>
                <a:gd name="T64" fmla="*/ 5 w 604"/>
                <a:gd name="T65" fmla="*/ 6 h 118"/>
                <a:gd name="T66" fmla="*/ 0 w 604"/>
                <a:gd name="T67" fmla="*/ 7 h 118"/>
                <a:gd name="T68" fmla="*/ 0 w 604"/>
                <a:gd name="T69" fmla="*/ 13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7" name="Freeform 80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8 w 1017"/>
                <a:gd name="T1" fmla="*/ 37 h 337"/>
                <a:gd name="T2" fmla="*/ 48 w 1017"/>
                <a:gd name="T3" fmla="*/ 37 h 337"/>
                <a:gd name="T4" fmla="*/ 49 w 1017"/>
                <a:gd name="T5" fmla="*/ 36 h 337"/>
                <a:gd name="T6" fmla="*/ 50 w 1017"/>
                <a:gd name="T7" fmla="*/ 36 h 337"/>
                <a:gd name="T8" fmla="*/ 51 w 1017"/>
                <a:gd name="T9" fmla="*/ 35 h 337"/>
                <a:gd name="T10" fmla="*/ 53 w 1017"/>
                <a:gd name="T11" fmla="*/ 35 h 337"/>
                <a:gd name="T12" fmla="*/ 55 w 1017"/>
                <a:gd name="T13" fmla="*/ 34 h 337"/>
                <a:gd name="T14" fmla="*/ 57 w 1017"/>
                <a:gd name="T15" fmla="*/ 33 h 337"/>
                <a:gd name="T16" fmla="*/ 59 w 1017"/>
                <a:gd name="T17" fmla="*/ 32 h 337"/>
                <a:gd name="T18" fmla="*/ 61 w 1017"/>
                <a:gd name="T19" fmla="*/ 31 h 337"/>
                <a:gd name="T20" fmla="*/ 63 w 1017"/>
                <a:gd name="T21" fmla="*/ 29 h 337"/>
                <a:gd name="T22" fmla="*/ 65 w 1017"/>
                <a:gd name="T23" fmla="*/ 28 h 337"/>
                <a:gd name="T24" fmla="*/ 67 w 1017"/>
                <a:gd name="T25" fmla="*/ 26 h 337"/>
                <a:gd name="T26" fmla="*/ 69 w 1017"/>
                <a:gd name="T27" fmla="*/ 25 h 337"/>
                <a:gd name="T28" fmla="*/ 71 w 1017"/>
                <a:gd name="T29" fmla="*/ 23 h 337"/>
                <a:gd name="T30" fmla="*/ 72 w 1017"/>
                <a:gd name="T31" fmla="*/ 22 h 337"/>
                <a:gd name="T32" fmla="*/ 74 w 1017"/>
                <a:gd name="T33" fmla="*/ 20 h 337"/>
                <a:gd name="T34" fmla="*/ 0 w 1017"/>
                <a:gd name="T35" fmla="*/ 2 h 337"/>
                <a:gd name="T36" fmla="*/ 6 w 1017"/>
                <a:gd name="T37" fmla="*/ 0 h 337"/>
                <a:gd name="T38" fmla="*/ 113 w 1017"/>
                <a:gd name="T39" fmla="*/ 27 h 337"/>
                <a:gd name="T40" fmla="*/ 109 w 1017"/>
                <a:gd name="T41" fmla="*/ 29 h 337"/>
                <a:gd name="T42" fmla="*/ 78 w 1017"/>
                <a:gd name="T43" fmla="*/ 21 h 337"/>
                <a:gd name="T44" fmla="*/ 77 w 1017"/>
                <a:gd name="T45" fmla="*/ 21 h 337"/>
                <a:gd name="T46" fmla="*/ 77 w 1017"/>
                <a:gd name="T47" fmla="*/ 22 h 337"/>
                <a:gd name="T48" fmla="*/ 77 w 1017"/>
                <a:gd name="T49" fmla="*/ 22 h 337"/>
                <a:gd name="T50" fmla="*/ 76 w 1017"/>
                <a:gd name="T51" fmla="*/ 23 h 337"/>
                <a:gd name="T52" fmla="*/ 75 w 1017"/>
                <a:gd name="T53" fmla="*/ 24 h 337"/>
                <a:gd name="T54" fmla="*/ 74 w 1017"/>
                <a:gd name="T55" fmla="*/ 25 h 337"/>
                <a:gd name="T56" fmla="*/ 73 w 1017"/>
                <a:gd name="T57" fmla="*/ 26 h 337"/>
                <a:gd name="T58" fmla="*/ 71 w 1017"/>
                <a:gd name="T59" fmla="*/ 27 h 337"/>
                <a:gd name="T60" fmla="*/ 70 w 1017"/>
                <a:gd name="T61" fmla="*/ 28 h 337"/>
                <a:gd name="T62" fmla="*/ 68 w 1017"/>
                <a:gd name="T63" fmla="*/ 30 h 337"/>
                <a:gd name="T64" fmla="*/ 65 w 1017"/>
                <a:gd name="T65" fmla="*/ 31 h 337"/>
                <a:gd name="T66" fmla="*/ 63 w 1017"/>
                <a:gd name="T67" fmla="*/ 32 h 337"/>
                <a:gd name="T68" fmla="*/ 60 w 1017"/>
                <a:gd name="T69" fmla="*/ 34 h 337"/>
                <a:gd name="T70" fmla="*/ 57 w 1017"/>
                <a:gd name="T71" fmla="*/ 35 h 337"/>
                <a:gd name="T72" fmla="*/ 53 w 1017"/>
                <a:gd name="T73" fmla="*/ 37 h 337"/>
                <a:gd name="T74" fmla="*/ 50 w 1017"/>
                <a:gd name="T75" fmla="*/ 38 h 337"/>
                <a:gd name="T76" fmla="*/ 48 w 1017"/>
                <a:gd name="T77" fmla="*/ 37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8" name="Freeform 80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13 w 1036"/>
                <a:gd name="T3" fmla="*/ 34 h 303"/>
                <a:gd name="T4" fmla="*/ 116 w 1036"/>
                <a:gd name="T5" fmla="*/ 34 h 303"/>
                <a:gd name="T6" fmla="*/ 3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9" name="Freeform 80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11 w 1023"/>
                <a:gd name="T3" fmla="*/ 30 h 270"/>
                <a:gd name="T4" fmla="*/ 113 w 1023"/>
                <a:gd name="T5" fmla="*/ 30 h 270"/>
                <a:gd name="T6" fmla="*/ 3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0" name="Freeform 80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12 w 1028"/>
                <a:gd name="T3" fmla="*/ 33 h 299"/>
                <a:gd name="T4" fmla="*/ 114 w 1028"/>
                <a:gd name="T5" fmla="*/ 32 h 299"/>
                <a:gd name="T6" fmla="*/ 3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32" name="Line 290"/>
          <p:cNvSpPr>
            <a:spLocks noChangeShapeType="1"/>
          </p:cNvSpPr>
          <p:nvPr/>
        </p:nvSpPr>
        <p:spPr bwMode="auto">
          <a:xfrm>
            <a:off x="6651625" y="457676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89" name="Group 806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12503" name="Freeform 80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60 w 1913"/>
                <a:gd name="T1" fmla="*/ 13 h 1606"/>
                <a:gd name="T2" fmla="*/ 61 w 1913"/>
                <a:gd name="T3" fmla="*/ 13 h 1606"/>
                <a:gd name="T4" fmla="*/ 62 w 1913"/>
                <a:gd name="T5" fmla="*/ 12 h 1606"/>
                <a:gd name="T6" fmla="*/ 64 w 1913"/>
                <a:gd name="T7" fmla="*/ 11 h 1606"/>
                <a:gd name="T8" fmla="*/ 67 w 1913"/>
                <a:gd name="T9" fmla="*/ 11 h 1606"/>
                <a:gd name="T10" fmla="*/ 71 w 1913"/>
                <a:gd name="T11" fmla="*/ 9 h 1606"/>
                <a:gd name="T12" fmla="*/ 76 w 1913"/>
                <a:gd name="T13" fmla="*/ 8 h 1606"/>
                <a:gd name="T14" fmla="*/ 81 w 1913"/>
                <a:gd name="T15" fmla="*/ 7 h 1606"/>
                <a:gd name="T16" fmla="*/ 88 w 1913"/>
                <a:gd name="T17" fmla="*/ 6 h 1606"/>
                <a:gd name="T18" fmla="*/ 95 w 1913"/>
                <a:gd name="T19" fmla="*/ 5 h 1606"/>
                <a:gd name="T20" fmla="*/ 103 w 1913"/>
                <a:gd name="T21" fmla="*/ 3 h 1606"/>
                <a:gd name="T22" fmla="*/ 113 w 1913"/>
                <a:gd name="T23" fmla="*/ 2 h 1606"/>
                <a:gd name="T24" fmla="*/ 123 w 1913"/>
                <a:gd name="T25" fmla="*/ 1 h 1606"/>
                <a:gd name="T26" fmla="*/ 134 w 1913"/>
                <a:gd name="T27" fmla="*/ 1 h 1606"/>
                <a:gd name="T28" fmla="*/ 146 w 1913"/>
                <a:gd name="T29" fmla="*/ 0 h 1606"/>
                <a:gd name="T30" fmla="*/ 159 w 1913"/>
                <a:gd name="T31" fmla="*/ 0 h 1606"/>
                <a:gd name="T32" fmla="*/ 172 w 1913"/>
                <a:gd name="T33" fmla="*/ 0 h 1606"/>
                <a:gd name="T34" fmla="*/ 178 w 1913"/>
                <a:gd name="T35" fmla="*/ 24 h 1606"/>
                <a:gd name="T36" fmla="*/ 180 w 1913"/>
                <a:gd name="T37" fmla="*/ 25 h 1606"/>
                <a:gd name="T38" fmla="*/ 185 w 1913"/>
                <a:gd name="T39" fmla="*/ 29 h 1606"/>
                <a:gd name="T40" fmla="*/ 190 w 1913"/>
                <a:gd name="T41" fmla="*/ 35 h 1606"/>
                <a:gd name="T42" fmla="*/ 193 w 1913"/>
                <a:gd name="T43" fmla="*/ 43 h 1606"/>
                <a:gd name="T44" fmla="*/ 206 w 1913"/>
                <a:gd name="T45" fmla="*/ 100 h 1606"/>
                <a:gd name="T46" fmla="*/ 211 w 1913"/>
                <a:gd name="T47" fmla="*/ 123 h 1606"/>
                <a:gd name="T48" fmla="*/ 212 w 1913"/>
                <a:gd name="T49" fmla="*/ 125 h 1606"/>
                <a:gd name="T50" fmla="*/ 213 w 1913"/>
                <a:gd name="T51" fmla="*/ 129 h 1606"/>
                <a:gd name="T52" fmla="*/ 213 w 1913"/>
                <a:gd name="T53" fmla="*/ 136 h 1606"/>
                <a:gd name="T54" fmla="*/ 210 w 1913"/>
                <a:gd name="T55" fmla="*/ 145 h 1606"/>
                <a:gd name="T56" fmla="*/ 0 w 1913"/>
                <a:gd name="T57" fmla="*/ 139 h 1606"/>
                <a:gd name="T58" fmla="*/ 21 w 1913"/>
                <a:gd name="T59" fmla="*/ 128 h 1606"/>
                <a:gd name="T60" fmla="*/ 21 w 1913"/>
                <a:gd name="T61" fmla="*/ 24 h 1606"/>
                <a:gd name="T62" fmla="*/ 22 w 1913"/>
                <a:gd name="T63" fmla="*/ 24 h 1606"/>
                <a:gd name="T64" fmla="*/ 24 w 1913"/>
                <a:gd name="T65" fmla="*/ 22 h 1606"/>
                <a:gd name="T66" fmla="*/ 27 w 1913"/>
                <a:gd name="T67" fmla="*/ 21 h 1606"/>
                <a:gd name="T68" fmla="*/ 31 w 1913"/>
                <a:gd name="T69" fmla="*/ 20 h 1606"/>
                <a:gd name="T70" fmla="*/ 36 w 1913"/>
                <a:gd name="T71" fmla="*/ 19 h 1606"/>
                <a:gd name="T72" fmla="*/ 42 w 1913"/>
                <a:gd name="T73" fmla="*/ 19 h 1606"/>
                <a:gd name="T74" fmla="*/ 49 w 1913"/>
                <a:gd name="T75" fmla="*/ 20 h 1606"/>
                <a:gd name="T76" fmla="*/ 58 w 1913"/>
                <a:gd name="T77" fmla="*/ 24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4" name="Freeform 80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67 w 614"/>
                <a:gd name="T1" fmla="*/ 3 h 697"/>
                <a:gd name="T2" fmla="*/ 67 w 614"/>
                <a:gd name="T3" fmla="*/ 3 h 697"/>
                <a:gd name="T4" fmla="*/ 66 w 614"/>
                <a:gd name="T5" fmla="*/ 3 h 697"/>
                <a:gd name="T6" fmla="*/ 64 w 614"/>
                <a:gd name="T7" fmla="*/ 2 h 697"/>
                <a:gd name="T8" fmla="*/ 62 w 614"/>
                <a:gd name="T9" fmla="*/ 2 h 697"/>
                <a:gd name="T10" fmla="*/ 59 w 614"/>
                <a:gd name="T11" fmla="*/ 1 h 697"/>
                <a:gd name="T12" fmla="*/ 56 w 614"/>
                <a:gd name="T13" fmla="*/ 1 h 697"/>
                <a:gd name="T14" fmla="*/ 52 w 614"/>
                <a:gd name="T15" fmla="*/ 0 h 697"/>
                <a:gd name="T16" fmla="*/ 48 w 614"/>
                <a:gd name="T17" fmla="*/ 0 h 697"/>
                <a:gd name="T18" fmla="*/ 43 w 614"/>
                <a:gd name="T19" fmla="*/ 0 h 697"/>
                <a:gd name="T20" fmla="*/ 38 w 614"/>
                <a:gd name="T21" fmla="*/ 0 h 697"/>
                <a:gd name="T22" fmla="*/ 33 w 614"/>
                <a:gd name="T23" fmla="*/ 1 h 697"/>
                <a:gd name="T24" fmla="*/ 27 w 614"/>
                <a:gd name="T25" fmla="*/ 2 h 697"/>
                <a:gd name="T26" fmla="*/ 22 w 614"/>
                <a:gd name="T27" fmla="*/ 3 h 697"/>
                <a:gd name="T28" fmla="*/ 16 w 614"/>
                <a:gd name="T29" fmla="*/ 4 h 697"/>
                <a:gd name="T30" fmla="*/ 10 w 614"/>
                <a:gd name="T31" fmla="*/ 6 h 697"/>
                <a:gd name="T32" fmla="*/ 4 w 614"/>
                <a:gd name="T33" fmla="*/ 9 h 697"/>
                <a:gd name="T34" fmla="*/ 4 w 614"/>
                <a:gd name="T35" fmla="*/ 11 h 697"/>
                <a:gd name="T36" fmla="*/ 3 w 614"/>
                <a:gd name="T37" fmla="*/ 15 h 697"/>
                <a:gd name="T38" fmla="*/ 2 w 614"/>
                <a:gd name="T39" fmla="*/ 21 h 697"/>
                <a:gd name="T40" fmla="*/ 1 w 614"/>
                <a:gd name="T41" fmla="*/ 30 h 697"/>
                <a:gd name="T42" fmla="*/ 0 w 614"/>
                <a:gd name="T43" fmla="*/ 40 h 697"/>
                <a:gd name="T44" fmla="*/ 0 w 614"/>
                <a:gd name="T45" fmla="*/ 51 h 697"/>
                <a:gd name="T46" fmla="*/ 2 w 614"/>
                <a:gd name="T47" fmla="*/ 64 h 697"/>
                <a:gd name="T48" fmla="*/ 6 w 614"/>
                <a:gd name="T49" fmla="*/ 76 h 697"/>
                <a:gd name="T50" fmla="*/ 6 w 614"/>
                <a:gd name="T51" fmla="*/ 76 h 697"/>
                <a:gd name="T52" fmla="*/ 7 w 614"/>
                <a:gd name="T53" fmla="*/ 76 h 697"/>
                <a:gd name="T54" fmla="*/ 8 w 614"/>
                <a:gd name="T55" fmla="*/ 76 h 697"/>
                <a:gd name="T56" fmla="*/ 10 w 614"/>
                <a:gd name="T57" fmla="*/ 76 h 697"/>
                <a:gd name="T58" fmla="*/ 13 w 614"/>
                <a:gd name="T59" fmla="*/ 75 h 697"/>
                <a:gd name="T60" fmla="*/ 16 w 614"/>
                <a:gd name="T61" fmla="*/ 75 h 697"/>
                <a:gd name="T62" fmla="*/ 20 w 614"/>
                <a:gd name="T63" fmla="*/ 75 h 697"/>
                <a:gd name="T64" fmla="*/ 23 w 614"/>
                <a:gd name="T65" fmla="*/ 75 h 697"/>
                <a:gd name="T66" fmla="*/ 28 w 614"/>
                <a:gd name="T67" fmla="*/ 75 h 697"/>
                <a:gd name="T68" fmla="*/ 33 w 614"/>
                <a:gd name="T69" fmla="*/ 75 h 697"/>
                <a:gd name="T70" fmla="*/ 38 w 614"/>
                <a:gd name="T71" fmla="*/ 75 h 697"/>
                <a:gd name="T72" fmla="*/ 43 w 614"/>
                <a:gd name="T73" fmla="*/ 75 h 697"/>
                <a:gd name="T74" fmla="*/ 49 w 614"/>
                <a:gd name="T75" fmla="*/ 76 h 697"/>
                <a:gd name="T76" fmla="*/ 55 w 614"/>
                <a:gd name="T77" fmla="*/ 76 h 697"/>
                <a:gd name="T78" fmla="*/ 61 w 614"/>
                <a:gd name="T79" fmla="*/ 77 h 697"/>
                <a:gd name="T80" fmla="*/ 68 w 614"/>
                <a:gd name="T81" fmla="*/ 78 h 697"/>
                <a:gd name="T82" fmla="*/ 68 w 614"/>
                <a:gd name="T83" fmla="*/ 76 h 697"/>
                <a:gd name="T84" fmla="*/ 67 w 614"/>
                <a:gd name="T85" fmla="*/ 69 h 697"/>
                <a:gd name="T86" fmla="*/ 66 w 614"/>
                <a:gd name="T87" fmla="*/ 60 h 697"/>
                <a:gd name="T88" fmla="*/ 65 w 614"/>
                <a:gd name="T89" fmla="*/ 49 h 697"/>
                <a:gd name="T90" fmla="*/ 65 w 614"/>
                <a:gd name="T91" fmla="*/ 37 h 697"/>
                <a:gd name="T92" fmla="*/ 65 w 614"/>
                <a:gd name="T93" fmla="*/ 24 h 697"/>
                <a:gd name="T94" fmla="*/ 66 w 614"/>
                <a:gd name="T95" fmla="*/ 13 h 697"/>
                <a:gd name="T96" fmla="*/ 67 w 614"/>
                <a:gd name="T97" fmla="*/ 3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5" name="Freeform 80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1 w 1014"/>
                <a:gd name="T1" fmla="*/ 58 h 693"/>
                <a:gd name="T2" fmla="*/ 0 w 1014"/>
                <a:gd name="T3" fmla="*/ 68 h 693"/>
                <a:gd name="T4" fmla="*/ 74 w 1014"/>
                <a:gd name="T5" fmla="*/ 77 h 693"/>
                <a:gd name="T6" fmla="*/ 74 w 1014"/>
                <a:gd name="T7" fmla="*/ 77 h 693"/>
                <a:gd name="T8" fmla="*/ 76 w 1014"/>
                <a:gd name="T9" fmla="*/ 76 h 693"/>
                <a:gd name="T10" fmla="*/ 78 w 1014"/>
                <a:gd name="T11" fmla="*/ 75 h 693"/>
                <a:gd name="T12" fmla="*/ 81 w 1014"/>
                <a:gd name="T13" fmla="*/ 73 h 693"/>
                <a:gd name="T14" fmla="*/ 84 w 1014"/>
                <a:gd name="T15" fmla="*/ 71 h 693"/>
                <a:gd name="T16" fmla="*/ 88 w 1014"/>
                <a:gd name="T17" fmla="*/ 68 h 693"/>
                <a:gd name="T18" fmla="*/ 92 w 1014"/>
                <a:gd name="T19" fmla="*/ 65 h 693"/>
                <a:gd name="T20" fmla="*/ 97 w 1014"/>
                <a:gd name="T21" fmla="*/ 61 h 693"/>
                <a:gd name="T22" fmla="*/ 101 w 1014"/>
                <a:gd name="T23" fmla="*/ 56 h 693"/>
                <a:gd name="T24" fmla="*/ 104 w 1014"/>
                <a:gd name="T25" fmla="*/ 52 h 693"/>
                <a:gd name="T26" fmla="*/ 107 w 1014"/>
                <a:gd name="T27" fmla="*/ 46 h 693"/>
                <a:gd name="T28" fmla="*/ 110 w 1014"/>
                <a:gd name="T29" fmla="*/ 40 h 693"/>
                <a:gd name="T30" fmla="*/ 112 w 1014"/>
                <a:gd name="T31" fmla="*/ 34 h 693"/>
                <a:gd name="T32" fmla="*/ 113 w 1014"/>
                <a:gd name="T33" fmla="*/ 27 h 693"/>
                <a:gd name="T34" fmla="*/ 113 w 1014"/>
                <a:gd name="T35" fmla="*/ 19 h 693"/>
                <a:gd name="T36" fmla="*/ 111 w 1014"/>
                <a:gd name="T37" fmla="*/ 11 h 693"/>
                <a:gd name="T38" fmla="*/ 111 w 1014"/>
                <a:gd name="T39" fmla="*/ 11 h 693"/>
                <a:gd name="T40" fmla="*/ 111 w 1014"/>
                <a:gd name="T41" fmla="*/ 10 h 693"/>
                <a:gd name="T42" fmla="*/ 109 w 1014"/>
                <a:gd name="T43" fmla="*/ 8 h 693"/>
                <a:gd name="T44" fmla="*/ 108 w 1014"/>
                <a:gd name="T45" fmla="*/ 6 h 693"/>
                <a:gd name="T46" fmla="*/ 106 w 1014"/>
                <a:gd name="T47" fmla="*/ 4 h 693"/>
                <a:gd name="T48" fmla="*/ 103 w 1014"/>
                <a:gd name="T49" fmla="*/ 2 h 693"/>
                <a:gd name="T50" fmla="*/ 100 w 1014"/>
                <a:gd name="T51" fmla="*/ 1 h 693"/>
                <a:gd name="T52" fmla="*/ 97 w 1014"/>
                <a:gd name="T53" fmla="*/ 0 h 693"/>
                <a:gd name="T54" fmla="*/ 97 w 1014"/>
                <a:gd name="T55" fmla="*/ 1 h 693"/>
                <a:gd name="T56" fmla="*/ 99 w 1014"/>
                <a:gd name="T57" fmla="*/ 5 h 693"/>
                <a:gd name="T58" fmla="*/ 100 w 1014"/>
                <a:gd name="T59" fmla="*/ 10 h 693"/>
                <a:gd name="T60" fmla="*/ 101 w 1014"/>
                <a:gd name="T61" fmla="*/ 17 h 693"/>
                <a:gd name="T62" fmla="*/ 101 w 1014"/>
                <a:gd name="T63" fmla="*/ 25 h 693"/>
                <a:gd name="T64" fmla="*/ 101 w 1014"/>
                <a:gd name="T65" fmla="*/ 34 h 693"/>
                <a:gd name="T66" fmla="*/ 98 w 1014"/>
                <a:gd name="T67" fmla="*/ 44 h 693"/>
                <a:gd name="T68" fmla="*/ 93 w 1014"/>
                <a:gd name="T69" fmla="*/ 54 h 693"/>
                <a:gd name="T70" fmla="*/ 93 w 1014"/>
                <a:gd name="T71" fmla="*/ 54 h 693"/>
                <a:gd name="T72" fmla="*/ 93 w 1014"/>
                <a:gd name="T73" fmla="*/ 55 h 693"/>
                <a:gd name="T74" fmla="*/ 92 w 1014"/>
                <a:gd name="T75" fmla="*/ 55 h 693"/>
                <a:gd name="T76" fmla="*/ 91 w 1014"/>
                <a:gd name="T77" fmla="*/ 56 h 693"/>
                <a:gd name="T78" fmla="*/ 90 w 1014"/>
                <a:gd name="T79" fmla="*/ 57 h 693"/>
                <a:gd name="T80" fmla="*/ 88 w 1014"/>
                <a:gd name="T81" fmla="*/ 58 h 693"/>
                <a:gd name="T82" fmla="*/ 86 w 1014"/>
                <a:gd name="T83" fmla="*/ 59 h 693"/>
                <a:gd name="T84" fmla="*/ 84 w 1014"/>
                <a:gd name="T85" fmla="*/ 60 h 693"/>
                <a:gd name="T86" fmla="*/ 82 w 1014"/>
                <a:gd name="T87" fmla="*/ 60 h 693"/>
                <a:gd name="T88" fmla="*/ 79 w 1014"/>
                <a:gd name="T89" fmla="*/ 61 h 693"/>
                <a:gd name="T90" fmla="*/ 77 w 1014"/>
                <a:gd name="T91" fmla="*/ 62 h 693"/>
                <a:gd name="T92" fmla="*/ 73 w 1014"/>
                <a:gd name="T93" fmla="*/ 62 h 693"/>
                <a:gd name="T94" fmla="*/ 70 w 1014"/>
                <a:gd name="T95" fmla="*/ 62 h 693"/>
                <a:gd name="T96" fmla="*/ 67 w 1014"/>
                <a:gd name="T97" fmla="*/ 62 h 693"/>
                <a:gd name="T98" fmla="*/ 63 w 1014"/>
                <a:gd name="T99" fmla="*/ 62 h 693"/>
                <a:gd name="T100" fmla="*/ 59 w 1014"/>
                <a:gd name="T101" fmla="*/ 61 h 693"/>
                <a:gd name="T102" fmla="*/ 59 w 1014"/>
                <a:gd name="T103" fmla="*/ 71 h 693"/>
                <a:gd name="T104" fmla="*/ 3 w 1014"/>
                <a:gd name="T105" fmla="*/ 66 h 693"/>
                <a:gd name="T106" fmla="*/ 1 w 1014"/>
                <a:gd name="T107" fmla="*/ 58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6" name="Freeform 81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83 w 745"/>
                <a:gd name="T1" fmla="*/ 10 h 240"/>
                <a:gd name="T2" fmla="*/ 1 w 745"/>
                <a:gd name="T3" fmla="*/ 0 h 240"/>
                <a:gd name="T4" fmla="*/ 0 w 745"/>
                <a:gd name="T5" fmla="*/ 10 h 240"/>
                <a:gd name="T6" fmla="*/ 80 w 745"/>
                <a:gd name="T7" fmla="*/ 27 h 240"/>
                <a:gd name="T8" fmla="*/ 83 w 745"/>
                <a:gd name="T9" fmla="*/ 1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7" name="Freeform 81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36 w 319"/>
                <a:gd name="T1" fmla="*/ 5 h 109"/>
                <a:gd name="T2" fmla="*/ 0 w 319"/>
                <a:gd name="T3" fmla="*/ 0 h 109"/>
                <a:gd name="T4" fmla="*/ 0 w 319"/>
                <a:gd name="T5" fmla="*/ 5 h 109"/>
                <a:gd name="T6" fmla="*/ 35 w 319"/>
                <a:gd name="T7" fmla="*/ 12 h 109"/>
                <a:gd name="T8" fmla="*/ 36 w 319"/>
                <a:gd name="T9" fmla="*/ 5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8" name="Freeform 81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24 w 213"/>
                <a:gd name="T1" fmla="*/ 4 h 81"/>
                <a:gd name="T2" fmla="*/ 0 w 213"/>
                <a:gd name="T3" fmla="*/ 0 h 81"/>
                <a:gd name="T4" fmla="*/ 0 w 213"/>
                <a:gd name="T5" fmla="*/ 4 h 81"/>
                <a:gd name="T6" fmla="*/ 23 w 213"/>
                <a:gd name="T7" fmla="*/ 9 h 81"/>
                <a:gd name="T8" fmla="*/ 24 w 213"/>
                <a:gd name="T9" fmla="*/ 4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9" name="Freeform 81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14 h 415"/>
                <a:gd name="T2" fmla="*/ 0 w 1254"/>
                <a:gd name="T3" fmla="*/ 14 h 415"/>
                <a:gd name="T4" fmla="*/ 1 w 1254"/>
                <a:gd name="T5" fmla="*/ 14 h 415"/>
                <a:gd name="T6" fmla="*/ 3 w 1254"/>
                <a:gd name="T7" fmla="*/ 14 h 415"/>
                <a:gd name="T8" fmla="*/ 4 w 1254"/>
                <a:gd name="T9" fmla="*/ 13 h 415"/>
                <a:gd name="T10" fmla="*/ 7 w 1254"/>
                <a:gd name="T11" fmla="*/ 13 h 415"/>
                <a:gd name="T12" fmla="*/ 9 w 1254"/>
                <a:gd name="T13" fmla="*/ 12 h 415"/>
                <a:gd name="T14" fmla="*/ 12 w 1254"/>
                <a:gd name="T15" fmla="*/ 12 h 415"/>
                <a:gd name="T16" fmla="*/ 15 w 1254"/>
                <a:gd name="T17" fmla="*/ 11 h 415"/>
                <a:gd name="T18" fmla="*/ 18 w 1254"/>
                <a:gd name="T19" fmla="*/ 10 h 415"/>
                <a:gd name="T20" fmla="*/ 21 w 1254"/>
                <a:gd name="T21" fmla="*/ 9 h 415"/>
                <a:gd name="T22" fmla="*/ 24 w 1254"/>
                <a:gd name="T23" fmla="*/ 8 h 415"/>
                <a:gd name="T24" fmla="*/ 27 w 1254"/>
                <a:gd name="T25" fmla="*/ 7 h 415"/>
                <a:gd name="T26" fmla="*/ 30 w 1254"/>
                <a:gd name="T27" fmla="*/ 5 h 415"/>
                <a:gd name="T28" fmla="*/ 32 w 1254"/>
                <a:gd name="T29" fmla="*/ 4 h 415"/>
                <a:gd name="T30" fmla="*/ 35 w 1254"/>
                <a:gd name="T31" fmla="*/ 2 h 415"/>
                <a:gd name="T32" fmla="*/ 37 w 1254"/>
                <a:gd name="T33" fmla="*/ 0 h 415"/>
                <a:gd name="T34" fmla="*/ 139 w 1254"/>
                <a:gd name="T35" fmla="*/ 24 h 415"/>
                <a:gd name="T36" fmla="*/ 139 w 1254"/>
                <a:gd name="T37" fmla="*/ 24 h 415"/>
                <a:gd name="T38" fmla="*/ 138 w 1254"/>
                <a:gd name="T39" fmla="*/ 25 h 415"/>
                <a:gd name="T40" fmla="*/ 137 w 1254"/>
                <a:gd name="T41" fmla="*/ 26 h 415"/>
                <a:gd name="T42" fmla="*/ 136 w 1254"/>
                <a:gd name="T43" fmla="*/ 27 h 415"/>
                <a:gd name="T44" fmla="*/ 134 w 1254"/>
                <a:gd name="T45" fmla="*/ 28 h 415"/>
                <a:gd name="T46" fmla="*/ 133 w 1254"/>
                <a:gd name="T47" fmla="*/ 30 h 415"/>
                <a:gd name="T48" fmla="*/ 131 w 1254"/>
                <a:gd name="T49" fmla="*/ 32 h 415"/>
                <a:gd name="T50" fmla="*/ 128 w 1254"/>
                <a:gd name="T51" fmla="*/ 33 h 415"/>
                <a:gd name="T52" fmla="*/ 126 w 1254"/>
                <a:gd name="T53" fmla="*/ 35 h 415"/>
                <a:gd name="T54" fmla="*/ 124 w 1254"/>
                <a:gd name="T55" fmla="*/ 37 h 415"/>
                <a:gd name="T56" fmla="*/ 121 w 1254"/>
                <a:gd name="T57" fmla="*/ 39 h 415"/>
                <a:gd name="T58" fmla="*/ 118 w 1254"/>
                <a:gd name="T59" fmla="*/ 41 h 415"/>
                <a:gd name="T60" fmla="*/ 116 w 1254"/>
                <a:gd name="T61" fmla="*/ 43 h 415"/>
                <a:gd name="T62" fmla="*/ 113 w 1254"/>
                <a:gd name="T63" fmla="*/ 44 h 415"/>
                <a:gd name="T64" fmla="*/ 110 w 1254"/>
                <a:gd name="T65" fmla="*/ 46 h 415"/>
                <a:gd name="T66" fmla="*/ 108 w 1254"/>
                <a:gd name="T67" fmla="*/ 47 h 415"/>
                <a:gd name="T68" fmla="*/ 0 w 1254"/>
                <a:gd name="T69" fmla="*/ 14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0" name="Freeform 81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5 w 447"/>
                <a:gd name="T1" fmla="*/ 22 h 198"/>
                <a:gd name="T2" fmla="*/ 49 w 447"/>
                <a:gd name="T3" fmla="*/ 9 h 198"/>
                <a:gd name="T4" fmla="*/ 22 w 447"/>
                <a:gd name="T5" fmla="*/ 0 h 198"/>
                <a:gd name="T6" fmla="*/ 1 w 447"/>
                <a:gd name="T7" fmla="*/ 2 h 198"/>
                <a:gd name="T8" fmla="*/ 0 w 447"/>
                <a:gd name="T9" fmla="*/ 21 h 198"/>
                <a:gd name="T10" fmla="*/ 5 w 447"/>
                <a:gd name="T11" fmla="*/ 22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1" name="Freeform 81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27 w 238"/>
                <a:gd name="T1" fmla="*/ 2 h 947"/>
                <a:gd name="T2" fmla="*/ 27 w 238"/>
                <a:gd name="T3" fmla="*/ 2 h 947"/>
                <a:gd name="T4" fmla="*/ 26 w 238"/>
                <a:gd name="T5" fmla="*/ 2 h 947"/>
                <a:gd name="T6" fmla="*/ 26 w 238"/>
                <a:gd name="T7" fmla="*/ 2 h 947"/>
                <a:gd name="T8" fmla="*/ 25 w 238"/>
                <a:gd name="T9" fmla="*/ 2 h 947"/>
                <a:gd name="T10" fmla="*/ 23 w 238"/>
                <a:gd name="T11" fmla="*/ 1 h 947"/>
                <a:gd name="T12" fmla="*/ 22 w 238"/>
                <a:gd name="T13" fmla="*/ 1 h 947"/>
                <a:gd name="T14" fmla="*/ 20 w 238"/>
                <a:gd name="T15" fmla="*/ 0 h 947"/>
                <a:gd name="T16" fmla="*/ 19 w 238"/>
                <a:gd name="T17" fmla="*/ 0 h 947"/>
                <a:gd name="T18" fmla="*/ 17 w 238"/>
                <a:gd name="T19" fmla="*/ 0 h 947"/>
                <a:gd name="T20" fmla="*/ 14 w 238"/>
                <a:gd name="T21" fmla="*/ 0 h 947"/>
                <a:gd name="T22" fmla="*/ 12 w 238"/>
                <a:gd name="T23" fmla="*/ 0 h 947"/>
                <a:gd name="T24" fmla="*/ 10 w 238"/>
                <a:gd name="T25" fmla="*/ 1 h 947"/>
                <a:gd name="T26" fmla="*/ 7 w 238"/>
                <a:gd name="T27" fmla="*/ 1 h 947"/>
                <a:gd name="T28" fmla="*/ 5 w 238"/>
                <a:gd name="T29" fmla="*/ 2 h 947"/>
                <a:gd name="T30" fmla="*/ 2 w 238"/>
                <a:gd name="T31" fmla="*/ 3 h 947"/>
                <a:gd name="T32" fmla="*/ 0 w 238"/>
                <a:gd name="T33" fmla="*/ 5 h 947"/>
                <a:gd name="T34" fmla="*/ 0 w 238"/>
                <a:gd name="T35" fmla="*/ 105 h 947"/>
                <a:gd name="T36" fmla="*/ 0 w 238"/>
                <a:gd name="T37" fmla="*/ 105 h 947"/>
                <a:gd name="T38" fmla="*/ 1 w 238"/>
                <a:gd name="T39" fmla="*/ 105 h 947"/>
                <a:gd name="T40" fmla="*/ 1 w 238"/>
                <a:gd name="T41" fmla="*/ 105 h 947"/>
                <a:gd name="T42" fmla="*/ 2 w 238"/>
                <a:gd name="T43" fmla="*/ 105 h 947"/>
                <a:gd name="T44" fmla="*/ 4 w 238"/>
                <a:gd name="T45" fmla="*/ 105 h 947"/>
                <a:gd name="T46" fmla="*/ 5 w 238"/>
                <a:gd name="T47" fmla="*/ 104 h 947"/>
                <a:gd name="T48" fmla="*/ 7 w 238"/>
                <a:gd name="T49" fmla="*/ 104 h 947"/>
                <a:gd name="T50" fmla="*/ 9 w 238"/>
                <a:gd name="T51" fmla="*/ 104 h 947"/>
                <a:gd name="T52" fmla="*/ 11 w 238"/>
                <a:gd name="T53" fmla="*/ 103 h 947"/>
                <a:gd name="T54" fmla="*/ 13 w 238"/>
                <a:gd name="T55" fmla="*/ 102 h 947"/>
                <a:gd name="T56" fmla="*/ 15 w 238"/>
                <a:gd name="T57" fmla="*/ 101 h 947"/>
                <a:gd name="T58" fmla="*/ 18 w 238"/>
                <a:gd name="T59" fmla="*/ 100 h 947"/>
                <a:gd name="T60" fmla="*/ 20 w 238"/>
                <a:gd name="T61" fmla="*/ 99 h 947"/>
                <a:gd name="T62" fmla="*/ 22 w 238"/>
                <a:gd name="T63" fmla="*/ 98 h 947"/>
                <a:gd name="T64" fmla="*/ 25 w 238"/>
                <a:gd name="T65" fmla="*/ 97 h 947"/>
                <a:gd name="T66" fmla="*/ 27 w 238"/>
                <a:gd name="T67" fmla="*/ 95 h 947"/>
                <a:gd name="T68" fmla="*/ 27 w 238"/>
                <a:gd name="T69" fmla="*/ 2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2" name="Freeform 81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23 w 203"/>
                <a:gd name="T1" fmla="*/ 2 h 799"/>
                <a:gd name="T2" fmla="*/ 23 w 203"/>
                <a:gd name="T3" fmla="*/ 2 h 799"/>
                <a:gd name="T4" fmla="*/ 23 w 203"/>
                <a:gd name="T5" fmla="*/ 2 h 799"/>
                <a:gd name="T6" fmla="*/ 22 w 203"/>
                <a:gd name="T7" fmla="*/ 2 h 799"/>
                <a:gd name="T8" fmla="*/ 21 w 203"/>
                <a:gd name="T9" fmla="*/ 1 h 799"/>
                <a:gd name="T10" fmla="*/ 20 w 203"/>
                <a:gd name="T11" fmla="*/ 1 h 799"/>
                <a:gd name="T12" fmla="*/ 19 w 203"/>
                <a:gd name="T13" fmla="*/ 1 h 799"/>
                <a:gd name="T14" fmla="*/ 17 w 203"/>
                <a:gd name="T15" fmla="*/ 0 h 799"/>
                <a:gd name="T16" fmla="*/ 16 w 203"/>
                <a:gd name="T17" fmla="*/ 0 h 799"/>
                <a:gd name="T18" fmla="*/ 14 w 203"/>
                <a:gd name="T19" fmla="*/ 0 h 799"/>
                <a:gd name="T20" fmla="*/ 12 w 203"/>
                <a:gd name="T21" fmla="*/ 0 h 799"/>
                <a:gd name="T22" fmla="*/ 10 w 203"/>
                <a:gd name="T23" fmla="*/ 0 h 799"/>
                <a:gd name="T24" fmla="*/ 8 w 203"/>
                <a:gd name="T25" fmla="*/ 0 h 799"/>
                <a:gd name="T26" fmla="*/ 6 w 203"/>
                <a:gd name="T27" fmla="*/ 1 h 799"/>
                <a:gd name="T28" fmla="*/ 4 w 203"/>
                <a:gd name="T29" fmla="*/ 2 h 799"/>
                <a:gd name="T30" fmla="*/ 2 w 203"/>
                <a:gd name="T31" fmla="*/ 3 h 799"/>
                <a:gd name="T32" fmla="*/ 0 w 203"/>
                <a:gd name="T33" fmla="*/ 4 h 799"/>
                <a:gd name="T34" fmla="*/ 0 w 203"/>
                <a:gd name="T35" fmla="*/ 89 h 799"/>
                <a:gd name="T36" fmla="*/ 0 w 203"/>
                <a:gd name="T37" fmla="*/ 89 h 799"/>
                <a:gd name="T38" fmla="*/ 1 w 203"/>
                <a:gd name="T39" fmla="*/ 89 h 799"/>
                <a:gd name="T40" fmla="*/ 1 w 203"/>
                <a:gd name="T41" fmla="*/ 89 h 799"/>
                <a:gd name="T42" fmla="*/ 2 w 203"/>
                <a:gd name="T43" fmla="*/ 89 h 799"/>
                <a:gd name="T44" fmla="*/ 3 w 203"/>
                <a:gd name="T45" fmla="*/ 89 h 799"/>
                <a:gd name="T46" fmla="*/ 5 w 203"/>
                <a:gd name="T47" fmla="*/ 88 h 799"/>
                <a:gd name="T48" fmla="*/ 6 w 203"/>
                <a:gd name="T49" fmla="*/ 88 h 799"/>
                <a:gd name="T50" fmla="*/ 8 w 203"/>
                <a:gd name="T51" fmla="*/ 88 h 799"/>
                <a:gd name="T52" fmla="*/ 9 w 203"/>
                <a:gd name="T53" fmla="*/ 87 h 799"/>
                <a:gd name="T54" fmla="*/ 11 w 203"/>
                <a:gd name="T55" fmla="*/ 87 h 799"/>
                <a:gd name="T56" fmla="*/ 13 w 203"/>
                <a:gd name="T57" fmla="*/ 86 h 799"/>
                <a:gd name="T58" fmla="*/ 15 w 203"/>
                <a:gd name="T59" fmla="*/ 85 h 799"/>
                <a:gd name="T60" fmla="*/ 17 w 203"/>
                <a:gd name="T61" fmla="*/ 84 h 799"/>
                <a:gd name="T62" fmla="*/ 19 w 203"/>
                <a:gd name="T63" fmla="*/ 83 h 799"/>
                <a:gd name="T64" fmla="*/ 21 w 203"/>
                <a:gd name="T65" fmla="*/ 82 h 799"/>
                <a:gd name="T66" fmla="*/ 23 w 203"/>
                <a:gd name="T67" fmla="*/ 80 h 799"/>
                <a:gd name="T68" fmla="*/ 23 w 203"/>
                <a:gd name="T69" fmla="*/ 2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3" name="Freeform 81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19 w 171"/>
                <a:gd name="T1" fmla="*/ 2 h 650"/>
                <a:gd name="T2" fmla="*/ 19 w 171"/>
                <a:gd name="T3" fmla="*/ 2 h 650"/>
                <a:gd name="T4" fmla="*/ 19 w 171"/>
                <a:gd name="T5" fmla="*/ 1 h 650"/>
                <a:gd name="T6" fmla="*/ 18 w 171"/>
                <a:gd name="T7" fmla="*/ 1 h 650"/>
                <a:gd name="T8" fmla="*/ 17 w 171"/>
                <a:gd name="T9" fmla="*/ 1 h 650"/>
                <a:gd name="T10" fmla="*/ 17 w 171"/>
                <a:gd name="T11" fmla="*/ 1 h 650"/>
                <a:gd name="T12" fmla="*/ 15 w 171"/>
                <a:gd name="T13" fmla="*/ 0 h 650"/>
                <a:gd name="T14" fmla="*/ 14 w 171"/>
                <a:gd name="T15" fmla="*/ 0 h 650"/>
                <a:gd name="T16" fmla="*/ 13 w 171"/>
                <a:gd name="T17" fmla="*/ 0 h 650"/>
                <a:gd name="T18" fmla="*/ 12 w 171"/>
                <a:gd name="T19" fmla="*/ 0 h 650"/>
                <a:gd name="T20" fmla="*/ 10 w 171"/>
                <a:gd name="T21" fmla="*/ 0 h 650"/>
                <a:gd name="T22" fmla="*/ 9 w 171"/>
                <a:gd name="T23" fmla="*/ 0 h 650"/>
                <a:gd name="T24" fmla="*/ 7 w 171"/>
                <a:gd name="T25" fmla="*/ 0 h 650"/>
                <a:gd name="T26" fmla="*/ 5 w 171"/>
                <a:gd name="T27" fmla="*/ 1 h 650"/>
                <a:gd name="T28" fmla="*/ 3 w 171"/>
                <a:gd name="T29" fmla="*/ 1 h 650"/>
                <a:gd name="T30" fmla="*/ 2 w 171"/>
                <a:gd name="T31" fmla="*/ 2 h 650"/>
                <a:gd name="T32" fmla="*/ 0 w 171"/>
                <a:gd name="T33" fmla="*/ 4 h 650"/>
                <a:gd name="T34" fmla="*/ 0 w 171"/>
                <a:gd name="T35" fmla="*/ 72 h 650"/>
                <a:gd name="T36" fmla="*/ 0 w 171"/>
                <a:gd name="T37" fmla="*/ 72 h 650"/>
                <a:gd name="T38" fmla="*/ 0 w 171"/>
                <a:gd name="T39" fmla="*/ 72 h 650"/>
                <a:gd name="T40" fmla="*/ 1 w 171"/>
                <a:gd name="T41" fmla="*/ 72 h 650"/>
                <a:gd name="T42" fmla="*/ 2 w 171"/>
                <a:gd name="T43" fmla="*/ 72 h 650"/>
                <a:gd name="T44" fmla="*/ 3 w 171"/>
                <a:gd name="T45" fmla="*/ 72 h 650"/>
                <a:gd name="T46" fmla="*/ 4 w 171"/>
                <a:gd name="T47" fmla="*/ 71 h 650"/>
                <a:gd name="T48" fmla="*/ 5 w 171"/>
                <a:gd name="T49" fmla="*/ 71 h 650"/>
                <a:gd name="T50" fmla="*/ 6 w 171"/>
                <a:gd name="T51" fmla="*/ 71 h 650"/>
                <a:gd name="T52" fmla="*/ 8 w 171"/>
                <a:gd name="T53" fmla="*/ 70 h 650"/>
                <a:gd name="T54" fmla="*/ 9 w 171"/>
                <a:gd name="T55" fmla="*/ 70 h 650"/>
                <a:gd name="T56" fmla="*/ 11 w 171"/>
                <a:gd name="T57" fmla="*/ 69 h 650"/>
                <a:gd name="T58" fmla="*/ 12 w 171"/>
                <a:gd name="T59" fmla="*/ 69 h 650"/>
                <a:gd name="T60" fmla="*/ 14 w 171"/>
                <a:gd name="T61" fmla="*/ 68 h 650"/>
                <a:gd name="T62" fmla="*/ 16 w 171"/>
                <a:gd name="T63" fmla="*/ 67 h 650"/>
                <a:gd name="T64" fmla="*/ 17 w 171"/>
                <a:gd name="T65" fmla="*/ 66 h 650"/>
                <a:gd name="T66" fmla="*/ 19 w 171"/>
                <a:gd name="T67" fmla="*/ 65 h 650"/>
                <a:gd name="T68" fmla="*/ 19 w 171"/>
                <a:gd name="T69" fmla="*/ 2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4" name="Freeform 81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15 w 138"/>
                <a:gd name="T1" fmla="*/ 2 h 502"/>
                <a:gd name="T2" fmla="*/ 15 w 138"/>
                <a:gd name="T3" fmla="*/ 1 h 502"/>
                <a:gd name="T4" fmla="*/ 14 w 138"/>
                <a:gd name="T5" fmla="*/ 1 h 502"/>
                <a:gd name="T6" fmla="*/ 12 w 138"/>
                <a:gd name="T7" fmla="*/ 0 h 502"/>
                <a:gd name="T8" fmla="*/ 10 w 138"/>
                <a:gd name="T9" fmla="*/ 0 h 502"/>
                <a:gd name="T10" fmla="*/ 8 w 138"/>
                <a:gd name="T11" fmla="*/ 0 h 502"/>
                <a:gd name="T12" fmla="*/ 6 w 138"/>
                <a:gd name="T13" fmla="*/ 0 h 502"/>
                <a:gd name="T14" fmla="*/ 3 w 138"/>
                <a:gd name="T15" fmla="*/ 1 h 502"/>
                <a:gd name="T16" fmla="*/ 0 w 138"/>
                <a:gd name="T17" fmla="*/ 3 h 502"/>
                <a:gd name="T18" fmla="*/ 0 w 138"/>
                <a:gd name="T19" fmla="*/ 56 h 502"/>
                <a:gd name="T20" fmla="*/ 0 w 138"/>
                <a:gd name="T21" fmla="*/ 56 h 502"/>
                <a:gd name="T22" fmla="*/ 1 w 138"/>
                <a:gd name="T23" fmla="*/ 56 h 502"/>
                <a:gd name="T24" fmla="*/ 3 w 138"/>
                <a:gd name="T25" fmla="*/ 56 h 502"/>
                <a:gd name="T26" fmla="*/ 5 w 138"/>
                <a:gd name="T27" fmla="*/ 55 h 502"/>
                <a:gd name="T28" fmla="*/ 7 w 138"/>
                <a:gd name="T29" fmla="*/ 54 h 502"/>
                <a:gd name="T30" fmla="*/ 10 w 138"/>
                <a:gd name="T31" fmla="*/ 53 h 502"/>
                <a:gd name="T32" fmla="*/ 12 w 138"/>
                <a:gd name="T33" fmla="*/ 52 h 502"/>
                <a:gd name="T34" fmla="*/ 15 w 138"/>
                <a:gd name="T35" fmla="*/ 50 h 502"/>
                <a:gd name="T36" fmla="*/ 15 w 138"/>
                <a:gd name="T37" fmla="*/ 2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5" name="Freeform 81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12 w 104"/>
                <a:gd name="T1" fmla="*/ 1 h 353"/>
                <a:gd name="T2" fmla="*/ 12 w 104"/>
                <a:gd name="T3" fmla="*/ 1 h 353"/>
                <a:gd name="T4" fmla="*/ 11 w 104"/>
                <a:gd name="T5" fmla="*/ 1 h 353"/>
                <a:gd name="T6" fmla="*/ 10 w 104"/>
                <a:gd name="T7" fmla="*/ 0 h 353"/>
                <a:gd name="T8" fmla="*/ 8 w 104"/>
                <a:gd name="T9" fmla="*/ 0 h 353"/>
                <a:gd name="T10" fmla="*/ 6 w 104"/>
                <a:gd name="T11" fmla="*/ 0 h 353"/>
                <a:gd name="T12" fmla="*/ 4 w 104"/>
                <a:gd name="T13" fmla="*/ 0 h 353"/>
                <a:gd name="T14" fmla="*/ 2 w 104"/>
                <a:gd name="T15" fmla="*/ 1 h 353"/>
                <a:gd name="T16" fmla="*/ 0 w 104"/>
                <a:gd name="T17" fmla="*/ 2 h 353"/>
                <a:gd name="T18" fmla="*/ 0 w 104"/>
                <a:gd name="T19" fmla="*/ 40 h 353"/>
                <a:gd name="T20" fmla="*/ 0 w 104"/>
                <a:gd name="T21" fmla="*/ 40 h 353"/>
                <a:gd name="T22" fmla="*/ 1 w 104"/>
                <a:gd name="T23" fmla="*/ 40 h 353"/>
                <a:gd name="T24" fmla="*/ 2 w 104"/>
                <a:gd name="T25" fmla="*/ 40 h 353"/>
                <a:gd name="T26" fmla="*/ 4 w 104"/>
                <a:gd name="T27" fmla="*/ 39 h 353"/>
                <a:gd name="T28" fmla="*/ 6 w 104"/>
                <a:gd name="T29" fmla="*/ 39 h 353"/>
                <a:gd name="T30" fmla="*/ 8 w 104"/>
                <a:gd name="T31" fmla="*/ 38 h 353"/>
                <a:gd name="T32" fmla="*/ 10 w 104"/>
                <a:gd name="T33" fmla="*/ 37 h 353"/>
                <a:gd name="T34" fmla="*/ 12 w 104"/>
                <a:gd name="T35" fmla="*/ 35 h 353"/>
                <a:gd name="T36" fmla="*/ 12 w 104"/>
                <a:gd name="T37" fmla="*/ 1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6" name="Freeform 82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8 w 72"/>
                <a:gd name="T1" fmla="*/ 1 h 204"/>
                <a:gd name="T2" fmla="*/ 8 w 72"/>
                <a:gd name="T3" fmla="*/ 1 h 204"/>
                <a:gd name="T4" fmla="*/ 7 w 72"/>
                <a:gd name="T5" fmla="*/ 0 h 204"/>
                <a:gd name="T6" fmla="*/ 6 w 72"/>
                <a:gd name="T7" fmla="*/ 0 h 204"/>
                <a:gd name="T8" fmla="*/ 5 w 72"/>
                <a:gd name="T9" fmla="*/ 0 h 204"/>
                <a:gd name="T10" fmla="*/ 4 w 72"/>
                <a:gd name="T11" fmla="*/ 0 h 204"/>
                <a:gd name="T12" fmla="*/ 3 w 72"/>
                <a:gd name="T13" fmla="*/ 0 h 204"/>
                <a:gd name="T14" fmla="*/ 1 w 72"/>
                <a:gd name="T15" fmla="*/ 1 h 204"/>
                <a:gd name="T16" fmla="*/ 0 w 72"/>
                <a:gd name="T17" fmla="*/ 1 h 204"/>
                <a:gd name="T18" fmla="*/ 0 w 72"/>
                <a:gd name="T19" fmla="*/ 23 h 204"/>
                <a:gd name="T20" fmla="*/ 0 w 72"/>
                <a:gd name="T21" fmla="*/ 23 h 204"/>
                <a:gd name="T22" fmla="*/ 1 w 72"/>
                <a:gd name="T23" fmla="*/ 23 h 204"/>
                <a:gd name="T24" fmla="*/ 2 w 72"/>
                <a:gd name="T25" fmla="*/ 23 h 204"/>
                <a:gd name="T26" fmla="*/ 3 w 72"/>
                <a:gd name="T27" fmla="*/ 23 h 204"/>
                <a:gd name="T28" fmla="*/ 4 w 72"/>
                <a:gd name="T29" fmla="*/ 22 h 204"/>
                <a:gd name="T30" fmla="*/ 5 w 72"/>
                <a:gd name="T31" fmla="*/ 22 h 204"/>
                <a:gd name="T32" fmla="*/ 7 w 72"/>
                <a:gd name="T33" fmla="*/ 21 h 204"/>
                <a:gd name="T34" fmla="*/ 8 w 72"/>
                <a:gd name="T35" fmla="*/ 20 h 204"/>
                <a:gd name="T36" fmla="*/ 8 w 72"/>
                <a:gd name="T37" fmla="*/ 1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7" name="Freeform 82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6 w 104"/>
                <a:gd name="T1" fmla="*/ 11 h 104"/>
                <a:gd name="T2" fmla="*/ 7 w 104"/>
                <a:gd name="T3" fmla="*/ 11 h 104"/>
                <a:gd name="T4" fmla="*/ 8 w 104"/>
                <a:gd name="T5" fmla="*/ 11 h 104"/>
                <a:gd name="T6" fmla="*/ 9 w 104"/>
                <a:gd name="T7" fmla="*/ 10 h 104"/>
                <a:gd name="T8" fmla="*/ 10 w 104"/>
                <a:gd name="T9" fmla="*/ 9 h 104"/>
                <a:gd name="T10" fmla="*/ 11 w 104"/>
                <a:gd name="T11" fmla="*/ 9 h 104"/>
                <a:gd name="T12" fmla="*/ 12 w 104"/>
                <a:gd name="T13" fmla="*/ 8 h 104"/>
                <a:gd name="T14" fmla="*/ 12 w 104"/>
                <a:gd name="T15" fmla="*/ 7 h 104"/>
                <a:gd name="T16" fmla="*/ 12 w 104"/>
                <a:gd name="T17" fmla="*/ 6 h 104"/>
                <a:gd name="T18" fmla="*/ 12 w 104"/>
                <a:gd name="T19" fmla="*/ 4 h 104"/>
                <a:gd name="T20" fmla="*/ 12 w 104"/>
                <a:gd name="T21" fmla="*/ 3 h 104"/>
                <a:gd name="T22" fmla="*/ 11 w 104"/>
                <a:gd name="T23" fmla="*/ 2 h 104"/>
                <a:gd name="T24" fmla="*/ 10 w 104"/>
                <a:gd name="T25" fmla="*/ 2 h 104"/>
                <a:gd name="T26" fmla="*/ 9 w 104"/>
                <a:gd name="T27" fmla="*/ 1 h 104"/>
                <a:gd name="T28" fmla="*/ 8 w 104"/>
                <a:gd name="T29" fmla="*/ 0 h 104"/>
                <a:gd name="T30" fmla="*/ 7 w 104"/>
                <a:gd name="T31" fmla="*/ 0 h 104"/>
                <a:gd name="T32" fmla="*/ 6 w 104"/>
                <a:gd name="T33" fmla="*/ 0 h 104"/>
                <a:gd name="T34" fmla="*/ 5 w 104"/>
                <a:gd name="T35" fmla="*/ 0 h 104"/>
                <a:gd name="T36" fmla="*/ 4 w 104"/>
                <a:gd name="T37" fmla="*/ 0 h 104"/>
                <a:gd name="T38" fmla="*/ 3 w 104"/>
                <a:gd name="T39" fmla="*/ 1 h 104"/>
                <a:gd name="T40" fmla="*/ 2 w 104"/>
                <a:gd name="T41" fmla="*/ 2 h 104"/>
                <a:gd name="T42" fmla="*/ 1 w 104"/>
                <a:gd name="T43" fmla="*/ 2 h 104"/>
                <a:gd name="T44" fmla="*/ 0 w 104"/>
                <a:gd name="T45" fmla="*/ 3 h 104"/>
                <a:gd name="T46" fmla="*/ 0 w 104"/>
                <a:gd name="T47" fmla="*/ 4 h 104"/>
                <a:gd name="T48" fmla="*/ 0 w 104"/>
                <a:gd name="T49" fmla="*/ 6 h 104"/>
                <a:gd name="T50" fmla="*/ 0 w 104"/>
                <a:gd name="T51" fmla="*/ 7 h 104"/>
                <a:gd name="T52" fmla="*/ 0 w 104"/>
                <a:gd name="T53" fmla="*/ 8 h 104"/>
                <a:gd name="T54" fmla="*/ 1 w 104"/>
                <a:gd name="T55" fmla="*/ 9 h 104"/>
                <a:gd name="T56" fmla="*/ 2 w 104"/>
                <a:gd name="T57" fmla="*/ 9 h 104"/>
                <a:gd name="T58" fmla="*/ 3 w 104"/>
                <a:gd name="T59" fmla="*/ 10 h 104"/>
                <a:gd name="T60" fmla="*/ 4 w 104"/>
                <a:gd name="T61" fmla="*/ 11 h 104"/>
                <a:gd name="T62" fmla="*/ 5 w 104"/>
                <a:gd name="T63" fmla="*/ 11 h 104"/>
                <a:gd name="T64" fmla="*/ 6 w 104"/>
                <a:gd name="T65" fmla="*/ 11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8" name="Freeform 82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5 w 52"/>
                <a:gd name="T5" fmla="*/ 5 h 52"/>
                <a:gd name="T6" fmla="*/ 6 w 52"/>
                <a:gd name="T7" fmla="*/ 4 h 52"/>
                <a:gd name="T8" fmla="*/ 6 w 52"/>
                <a:gd name="T9" fmla="*/ 3 h 52"/>
                <a:gd name="T10" fmla="*/ 6 w 52"/>
                <a:gd name="T11" fmla="*/ 2 h 52"/>
                <a:gd name="T12" fmla="*/ 5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9" name="Freeform 82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3 w 52"/>
                <a:gd name="T1" fmla="*/ 6 h 52"/>
                <a:gd name="T2" fmla="*/ 4 w 52"/>
                <a:gd name="T3" fmla="*/ 6 h 52"/>
                <a:gd name="T4" fmla="*/ 4 w 52"/>
                <a:gd name="T5" fmla="*/ 5 h 52"/>
                <a:gd name="T6" fmla="*/ 5 w 52"/>
                <a:gd name="T7" fmla="*/ 4 h 52"/>
                <a:gd name="T8" fmla="*/ 5 w 52"/>
                <a:gd name="T9" fmla="*/ 3 h 52"/>
                <a:gd name="T10" fmla="*/ 5 w 52"/>
                <a:gd name="T11" fmla="*/ 2 h 52"/>
                <a:gd name="T12" fmla="*/ 4 w 52"/>
                <a:gd name="T13" fmla="*/ 1 h 52"/>
                <a:gd name="T14" fmla="*/ 4 w 52"/>
                <a:gd name="T15" fmla="*/ 0 h 52"/>
                <a:gd name="T16" fmla="*/ 3 w 52"/>
                <a:gd name="T17" fmla="*/ 0 h 52"/>
                <a:gd name="T18" fmla="*/ 2 w 52"/>
                <a:gd name="T19" fmla="*/ 0 h 52"/>
                <a:gd name="T20" fmla="*/ 1 w 52"/>
                <a:gd name="T21" fmla="*/ 1 h 52"/>
                <a:gd name="T22" fmla="*/ 0 w 52"/>
                <a:gd name="T23" fmla="*/ 2 h 52"/>
                <a:gd name="T24" fmla="*/ 0 w 52"/>
                <a:gd name="T25" fmla="*/ 3 h 52"/>
                <a:gd name="T26" fmla="*/ 0 w 52"/>
                <a:gd name="T27" fmla="*/ 4 h 52"/>
                <a:gd name="T28" fmla="*/ 1 w 52"/>
                <a:gd name="T29" fmla="*/ 5 h 52"/>
                <a:gd name="T30" fmla="*/ 2 w 52"/>
                <a:gd name="T31" fmla="*/ 6 h 52"/>
                <a:gd name="T32" fmla="*/ 3 w 52"/>
                <a:gd name="T33" fmla="*/ 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0" name="Freeform 82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5 w 148"/>
                <a:gd name="T1" fmla="*/ 2 h 712"/>
                <a:gd name="T2" fmla="*/ 5 w 148"/>
                <a:gd name="T3" fmla="*/ 3 h 712"/>
                <a:gd name="T4" fmla="*/ 3 w 148"/>
                <a:gd name="T5" fmla="*/ 8 h 712"/>
                <a:gd name="T6" fmla="*/ 2 w 148"/>
                <a:gd name="T7" fmla="*/ 15 h 712"/>
                <a:gd name="T8" fmla="*/ 1 w 148"/>
                <a:gd name="T9" fmla="*/ 24 h 712"/>
                <a:gd name="T10" fmla="*/ 0 w 148"/>
                <a:gd name="T11" fmla="*/ 35 h 712"/>
                <a:gd name="T12" fmla="*/ 0 w 148"/>
                <a:gd name="T13" fmla="*/ 49 h 712"/>
                <a:gd name="T14" fmla="*/ 1 w 148"/>
                <a:gd name="T15" fmla="*/ 63 h 712"/>
                <a:gd name="T16" fmla="*/ 4 w 148"/>
                <a:gd name="T17" fmla="*/ 79 h 712"/>
                <a:gd name="T18" fmla="*/ 15 w 148"/>
                <a:gd name="T19" fmla="*/ 78 h 712"/>
                <a:gd name="T20" fmla="*/ 15 w 148"/>
                <a:gd name="T21" fmla="*/ 76 h 712"/>
                <a:gd name="T22" fmla="*/ 14 w 148"/>
                <a:gd name="T23" fmla="*/ 70 h 712"/>
                <a:gd name="T24" fmla="*/ 13 w 148"/>
                <a:gd name="T25" fmla="*/ 60 h 712"/>
                <a:gd name="T26" fmla="*/ 11 w 148"/>
                <a:gd name="T27" fmla="*/ 49 h 712"/>
                <a:gd name="T28" fmla="*/ 11 w 148"/>
                <a:gd name="T29" fmla="*/ 36 h 712"/>
                <a:gd name="T30" fmla="*/ 11 w 148"/>
                <a:gd name="T31" fmla="*/ 23 h 712"/>
                <a:gd name="T32" fmla="*/ 13 w 148"/>
                <a:gd name="T33" fmla="*/ 11 h 712"/>
                <a:gd name="T34" fmla="*/ 16 w 148"/>
                <a:gd name="T35" fmla="*/ 1 h 712"/>
                <a:gd name="T36" fmla="*/ 16 w 148"/>
                <a:gd name="T37" fmla="*/ 1 h 712"/>
                <a:gd name="T38" fmla="*/ 16 w 148"/>
                <a:gd name="T39" fmla="*/ 1 h 712"/>
                <a:gd name="T40" fmla="*/ 16 w 148"/>
                <a:gd name="T41" fmla="*/ 0 h 712"/>
                <a:gd name="T42" fmla="*/ 15 w 148"/>
                <a:gd name="T43" fmla="*/ 0 h 712"/>
                <a:gd name="T44" fmla="*/ 14 w 148"/>
                <a:gd name="T45" fmla="*/ 0 h 712"/>
                <a:gd name="T46" fmla="*/ 12 w 148"/>
                <a:gd name="T47" fmla="*/ 0 h 712"/>
                <a:gd name="T48" fmla="*/ 9 w 148"/>
                <a:gd name="T49" fmla="*/ 1 h 712"/>
                <a:gd name="T50" fmla="*/ 5 w 148"/>
                <a:gd name="T51" fmla="*/ 2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1" name="Freeform 82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23 w 201"/>
                <a:gd name="T1" fmla="*/ 1 h 795"/>
                <a:gd name="T2" fmla="*/ 22 w 201"/>
                <a:gd name="T3" fmla="*/ 1 h 795"/>
                <a:gd name="T4" fmla="*/ 21 w 201"/>
                <a:gd name="T5" fmla="*/ 3 h 795"/>
                <a:gd name="T6" fmla="*/ 19 w 201"/>
                <a:gd name="T7" fmla="*/ 8 h 795"/>
                <a:gd name="T8" fmla="*/ 17 w 201"/>
                <a:gd name="T9" fmla="*/ 15 h 795"/>
                <a:gd name="T10" fmla="*/ 15 w 201"/>
                <a:gd name="T11" fmla="*/ 27 h 795"/>
                <a:gd name="T12" fmla="*/ 15 w 201"/>
                <a:gd name="T13" fmla="*/ 42 h 795"/>
                <a:gd name="T14" fmla="*/ 15 w 201"/>
                <a:gd name="T15" fmla="*/ 62 h 795"/>
                <a:gd name="T16" fmla="*/ 17 w 201"/>
                <a:gd name="T17" fmla="*/ 88 h 795"/>
                <a:gd name="T18" fmla="*/ 4 w 201"/>
                <a:gd name="T19" fmla="*/ 88 h 795"/>
                <a:gd name="T20" fmla="*/ 4 w 201"/>
                <a:gd name="T21" fmla="*/ 85 h 795"/>
                <a:gd name="T22" fmla="*/ 3 w 201"/>
                <a:gd name="T23" fmla="*/ 78 h 795"/>
                <a:gd name="T24" fmla="*/ 1 w 201"/>
                <a:gd name="T25" fmla="*/ 68 h 795"/>
                <a:gd name="T26" fmla="*/ 0 w 201"/>
                <a:gd name="T27" fmla="*/ 55 h 795"/>
                <a:gd name="T28" fmla="*/ 0 w 201"/>
                <a:gd name="T29" fmla="*/ 40 h 795"/>
                <a:gd name="T30" fmla="*/ 1 w 201"/>
                <a:gd name="T31" fmla="*/ 26 h 795"/>
                <a:gd name="T32" fmla="*/ 3 w 201"/>
                <a:gd name="T33" fmla="*/ 12 h 795"/>
                <a:gd name="T34" fmla="*/ 8 w 201"/>
                <a:gd name="T35" fmla="*/ 0 h 795"/>
                <a:gd name="T36" fmla="*/ 23 w 201"/>
                <a:gd name="T37" fmla="*/ 1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2" name="Freeform 82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5 w 129"/>
                <a:gd name="T1" fmla="*/ 1 h 622"/>
                <a:gd name="T2" fmla="*/ 4 w 129"/>
                <a:gd name="T3" fmla="*/ 3 h 622"/>
                <a:gd name="T4" fmla="*/ 3 w 129"/>
                <a:gd name="T5" fmla="*/ 7 h 622"/>
                <a:gd name="T6" fmla="*/ 2 w 129"/>
                <a:gd name="T7" fmla="*/ 13 h 622"/>
                <a:gd name="T8" fmla="*/ 1 w 129"/>
                <a:gd name="T9" fmla="*/ 21 h 622"/>
                <a:gd name="T10" fmla="*/ 0 w 129"/>
                <a:gd name="T11" fmla="*/ 31 h 622"/>
                <a:gd name="T12" fmla="*/ 0 w 129"/>
                <a:gd name="T13" fmla="*/ 42 h 622"/>
                <a:gd name="T14" fmla="*/ 1 w 129"/>
                <a:gd name="T15" fmla="*/ 55 h 622"/>
                <a:gd name="T16" fmla="*/ 4 w 129"/>
                <a:gd name="T17" fmla="*/ 69 h 622"/>
                <a:gd name="T18" fmla="*/ 14 w 129"/>
                <a:gd name="T19" fmla="*/ 68 h 622"/>
                <a:gd name="T20" fmla="*/ 14 w 129"/>
                <a:gd name="T21" fmla="*/ 66 h 622"/>
                <a:gd name="T22" fmla="*/ 13 w 129"/>
                <a:gd name="T23" fmla="*/ 61 h 622"/>
                <a:gd name="T24" fmla="*/ 12 w 129"/>
                <a:gd name="T25" fmla="*/ 52 h 622"/>
                <a:gd name="T26" fmla="*/ 11 w 129"/>
                <a:gd name="T27" fmla="*/ 42 h 622"/>
                <a:gd name="T28" fmla="*/ 10 w 129"/>
                <a:gd name="T29" fmla="*/ 31 h 622"/>
                <a:gd name="T30" fmla="*/ 10 w 129"/>
                <a:gd name="T31" fmla="*/ 20 h 622"/>
                <a:gd name="T32" fmla="*/ 12 w 129"/>
                <a:gd name="T33" fmla="*/ 10 h 622"/>
                <a:gd name="T34" fmla="*/ 15 w 129"/>
                <a:gd name="T35" fmla="*/ 1 h 622"/>
                <a:gd name="T36" fmla="*/ 15 w 129"/>
                <a:gd name="T37" fmla="*/ 1 h 622"/>
                <a:gd name="T38" fmla="*/ 15 w 129"/>
                <a:gd name="T39" fmla="*/ 0 h 622"/>
                <a:gd name="T40" fmla="*/ 15 w 129"/>
                <a:gd name="T41" fmla="*/ 0 h 622"/>
                <a:gd name="T42" fmla="*/ 14 w 129"/>
                <a:gd name="T43" fmla="*/ 0 h 622"/>
                <a:gd name="T44" fmla="*/ 13 w 129"/>
                <a:gd name="T45" fmla="*/ 0 h 622"/>
                <a:gd name="T46" fmla="*/ 11 w 129"/>
                <a:gd name="T47" fmla="*/ 0 h 622"/>
                <a:gd name="T48" fmla="*/ 8 w 129"/>
                <a:gd name="T49" fmla="*/ 1 h 622"/>
                <a:gd name="T50" fmla="*/ 5 w 129"/>
                <a:gd name="T51" fmla="*/ 1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3" name="Freeform 82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4 w 110"/>
                <a:gd name="T1" fmla="*/ 1 h 531"/>
                <a:gd name="T2" fmla="*/ 3 w 110"/>
                <a:gd name="T3" fmla="*/ 2 h 531"/>
                <a:gd name="T4" fmla="*/ 3 w 110"/>
                <a:gd name="T5" fmla="*/ 6 h 531"/>
                <a:gd name="T6" fmla="*/ 2 w 110"/>
                <a:gd name="T7" fmla="*/ 11 h 531"/>
                <a:gd name="T8" fmla="*/ 1 w 110"/>
                <a:gd name="T9" fmla="*/ 18 h 531"/>
                <a:gd name="T10" fmla="*/ 0 w 110"/>
                <a:gd name="T11" fmla="*/ 26 h 531"/>
                <a:gd name="T12" fmla="*/ 0 w 110"/>
                <a:gd name="T13" fmla="*/ 36 h 531"/>
                <a:gd name="T14" fmla="*/ 1 w 110"/>
                <a:gd name="T15" fmla="*/ 47 h 531"/>
                <a:gd name="T16" fmla="*/ 3 w 110"/>
                <a:gd name="T17" fmla="*/ 59 h 531"/>
                <a:gd name="T18" fmla="*/ 12 w 110"/>
                <a:gd name="T19" fmla="*/ 58 h 531"/>
                <a:gd name="T20" fmla="*/ 11 w 110"/>
                <a:gd name="T21" fmla="*/ 57 h 531"/>
                <a:gd name="T22" fmla="*/ 10 w 110"/>
                <a:gd name="T23" fmla="*/ 52 h 531"/>
                <a:gd name="T24" fmla="*/ 9 w 110"/>
                <a:gd name="T25" fmla="*/ 45 h 531"/>
                <a:gd name="T26" fmla="*/ 9 w 110"/>
                <a:gd name="T27" fmla="*/ 36 h 531"/>
                <a:gd name="T28" fmla="*/ 8 w 110"/>
                <a:gd name="T29" fmla="*/ 27 h 531"/>
                <a:gd name="T30" fmla="*/ 8 w 110"/>
                <a:gd name="T31" fmla="*/ 17 h 531"/>
                <a:gd name="T32" fmla="*/ 9 w 110"/>
                <a:gd name="T33" fmla="*/ 8 h 531"/>
                <a:gd name="T34" fmla="*/ 12 w 110"/>
                <a:gd name="T35" fmla="*/ 1 h 531"/>
                <a:gd name="T36" fmla="*/ 12 w 110"/>
                <a:gd name="T37" fmla="*/ 1 h 531"/>
                <a:gd name="T38" fmla="*/ 12 w 110"/>
                <a:gd name="T39" fmla="*/ 0 h 531"/>
                <a:gd name="T40" fmla="*/ 12 w 110"/>
                <a:gd name="T41" fmla="*/ 0 h 531"/>
                <a:gd name="T42" fmla="*/ 11 w 110"/>
                <a:gd name="T43" fmla="*/ 0 h 531"/>
                <a:gd name="T44" fmla="*/ 10 w 110"/>
                <a:gd name="T45" fmla="*/ 0 h 531"/>
                <a:gd name="T46" fmla="*/ 9 w 110"/>
                <a:gd name="T47" fmla="*/ 0 h 531"/>
                <a:gd name="T48" fmla="*/ 7 w 110"/>
                <a:gd name="T49" fmla="*/ 0 h 531"/>
                <a:gd name="T50" fmla="*/ 4 w 110"/>
                <a:gd name="T51" fmla="*/ 1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4" name="Freeform 82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3 w 92"/>
                <a:gd name="T1" fmla="*/ 1 h 438"/>
                <a:gd name="T2" fmla="*/ 3 w 92"/>
                <a:gd name="T3" fmla="*/ 2 h 438"/>
                <a:gd name="T4" fmla="*/ 2 w 92"/>
                <a:gd name="T5" fmla="*/ 5 h 438"/>
                <a:gd name="T6" fmla="*/ 1 w 92"/>
                <a:gd name="T7" fmla="*/ 9 h 438"/>
                <a:gd name="T8" fmla="*/ 0 w 92"/>
                <a:gd name="T9" fmla="*/ 15 h 438"/>
                <a:gd name="T10" fmla="*/ 0 w 92"/>
                <a:gd name="T11" fmla="*/ 21 h 438"/>
                <a:gd name="T12" fmla="*/ 0 w 92"/>
                <a:gd name="T13" fmla="*/ 30 h 438"/>
                <a:gd name="T14" fmla="*/ 1 w 92"/>
                <a:gd name="T15" fmla="*/ 38 h 438"/>
                <a:gd name="T16" fmla="*/ 3 w 92"/>
                <a:gd name="T17" fmla="*/ 48 h 438"/>
                <a:gd name="T18" fmla="*/ 10 w 92"/>
                <a:gd name="T19" fmla="*/ 48 h 438"/>
                <a:gd name="T20" fmla="*/ 9 w 92"/>
                <a:gd name="T21" fmla="*/ 46 h 438"/>
                <a:gd name="T22" fmla="*/ 9 w 92"/>
                <a:gd name="T23" fmla="*/ 42 h 438"/>
                <a:gd name="T24" fmla="*/ 8 w 92"/>
                <a:gd name="T25" fmla="*/ 37 h 438"/>
                <a:gd name="T26" fmla="*/ 7 w 92"/>
                <a:gd name="T27" fmla="*/ 30 h 438"/>
                <a:gd name="T28" fmla="*/ 7 w 92"/>
                <a:gd name="T29" fmla="*/ 22 h 438"/>
                <a:gd name="T30" fmla="*/ 7 w 92"/>
                <a:gd name="T31" fmla="*/ 14 h 438"/>
                <a:gd name="T32" fmla="*/ 8 w 92"/>
                <a:gd name="T33" fmla="*/ 7 h 438"/>
                <a:gd name="T34" fmla="*/ 10 w 92"/>
                <a:gd name="T35" fmla="*/ 1 h 438"/>
                <a:gd name="T36" fmla="*/ 10 w 92"/>
                <a:gd name="T37" fmla="*/ 0 h 438"/>
                <a:gd name="T38" fmla="*/ 10 w 92"/>
                <a:gd name="T39" fmla="*/ 0 h 438"/>
                <a:gd name="T40" fmla="*/ 10 w 92"/>
                <a:gd name="T41" fmla="*/ 0 h 438"/>
                <a:gd name="T42" fmla="*/ 9 w 92"/>
                <a:gd name="T43" fmla="*/ 0 h 438"/>
                <a:gd name="T44" fmla="*/ 9 w 92"/>
                <a:gd name="T45" fmla="*/ 0 h 438"/>
                <a:gd name="T46" fmla="*/ 7 w 92"/>
                <a:gd name="T47" fmla="*/ 0 h 438"/>
                <a:gd name="T48" fmla="*/ 6 w 92"/>
                <a:gd name="T49" fmla="*/ 0 h 438"/>
                <a:gd name="T50" fmla="*/ 3 w 92"/>
                <a:gd name="T51" fmla="*/ 1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5" name="Freeform 82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3 w 73"/>
                <a:gd name="T1" fmla="*/ 1 h 347"/>
                <a:gd name="T2" fmla="*/ 2 w 73"/>
                <a:gd name="T3" fmla="*/ 2 h 347"/>
                <a:gd name="T4" fmla="*/ 2 w 73"/>
                <a:gd name="T5" fmla="*/ 4 h 347"/>
                <a:gd name="T6" fmla="*/ 1 w 73"/>
                <a:gd name="T7" fmla="*/ 7 h 347"/>
                <a:gd name="T8" fmla="*/ 0 w 73"/>
                <a:gd name="T9" fmla="*/ 12 h 347"/>
                <a:gd name="T10" fmla="*/ 0 w 73"/>
                <a:gd name="T11" fmla="*/ 17 h 347"/>
                <a:gd name="T12" fmla="*/ 0 w 73"/>
                <a:gd name="T13" fmla="*/ 24 h 347"/>
                <a:gd name="T14" fmla="*/ 1 w 73"/>
                <a:gd name="T15" fmla="*/ 31 h 347"/>
                <a:gd name="T16" fmla="*/ 2 w 73"/>
                <a:gd name="T17" fmla="*/ 39 h 347"/>
                <a:gd name="T18" fmla="*/ 8 w 73"/>
                <a:gd name="T19" fmla="*/ 39 h 347"/>
                <a:gd name="T20" fmla="*/ 7 w 73"/>
                <a:gd name="T21" fmla="*/ 38 h 347"/>
                <a:gd name="T22" fmla="*/ 7 w 73"/>
                <a:gd name="T23" fmla="*/ 34 h 347"/>
                <a:gd name="T24" fmla="*/ 6 w 73"/>
                <a:gd name="T25" fmla="*/ 30 h 347"/>
                <a:gd name="T26" fmla="*/ 6 w 73"/>
                <a:gd name="T27" fmla="*/ 24 h 347"/>
                <a:gd name="T28" fmla="*/ 5 w 73"/>
                <a:gd name="T29" fmla="*/ 18 h 347"/>
                <a:gd name="T30" fmla="*/ 5 w 73"/>
                <a:gd name="T31" fmla="*/ 11 h 347"/>
                <a:gd name="T32" fmla="*/ 6 w 73"/>
                <a:gd name="T33" fmla="*/ 6 h 347"/>
                <a:gd name="T34" fmla="*/ 8 w 73"/>
                <a:gd name="T35" fmla="*/ 0 h 347"/>
                <a:gd name="T36" fmla="*/ 8 w 73"/>
                <a:gd name="T37" fmla="*/ 0 h 347"/>
                <a:gd name="T38" fmla="*/ 8 w 73"/>
                <a:gd name="T39" fmla="*/ 0 h 347"/>
                <a:gd name="T40" fmla="*/ 8 w 73"/>
                <a:gd name="T41" fmla="*/ 0 h 347"/>
                <a:gd name="T42" fmla="*/ 8 w 73"/>
                <a:gd name="T43" fmla="*/ 0 h 347"/>
                <a:gd name="T44" fmla="*/ 7 w 73"/>
                <a:gd name="T45" fmla="*/ 0 h 347"/>
                <a:gd name="T46" fmla="*/ 6 w 73"/>
                <a:gd name="T47" fmla="*/ 0 h 347"/>
                <a:gd name="T48" fmla="*/ 4 w 73"/>
                <a:gd name="T49" fmla="*/ 0 h 347"/>
                <a:gd name="T50" fmla="*/ 3 w 73"/>
                <a:gd name="T51" fmla="*/ 1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6" name="Freeform 83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2 w 52"/>
                <a:gd name="T1" fmla="*/ 1 h 256"/>
                <a:gd name="T2" fmla="*/ 2 w 52"/>
                <a:gd name="T3" fmla="*/ 1 h 256"/>
                <a:gd name="T4" fmla="*/ 1 w 52"/>
                <a:gd name="T5" fmla="*/ 3 h 256"/>
                <a:gd name="T6" fmla="*/ 1 w 52"/>
                <a:gd name="T7" fmla="*/ 5 h 256"/>
                <a:gd name="T8" fmla="*/ 0 w 52"/>
                <a:gd name="T9" fmla="*/ 8 h 256"/>
                <a:gd name="T10" fmla="*/ 0 w 52"/>
                <a:gd name="T11" fmla="*/ 13 h 256"/>
                <a:gd name="T12" fmla="*/ 0 w 52"/>
                <a:gd name="T13" fmla="*/ 17 h 256"/>
                <a:gd name="T14" fmla="*/ 0 w 52"/>
                <a:gd name="T15" fmla="*/ 22 h 256"/>
                <a:gd name="T16" fmla="*/ 2 w 52"/>
                <a:gd name="T17" fmla="*/ 28 h 256"/>
                <a:gd name="T18" fmla="*/ 6 w 52"/>
                <a:gd name="T19" fmla="*/ 28 h 256"/>
                <a:gd name="T20" fmla="*/ 6 w 52"/>
                <a:gd name="T21" fmla="*/ 27 h 256"/>
                <a:gd name="T22" fmla="*/ 5 w 52"/>
                <a:gd name="T23" fmla="*/ 25 h 256"/>
                <a:gd name="T24" fmla="*/ 5 w 52"/>
                <a:gd name="T25" fmla="*/ 21 h 256"/>
                <a:gd name="T26" fmla="*/ 4 w 52"/>
                <a:gd name="T27" fmla="*/ 17 h 256"/>
                <a:gd name="T28" fmla="*/ 4 w 52"/>
                <a:gd name="T29" fmla="*/ 13 h 256"/>
                <a:gd name="T30" fmla="*/ 4 w 52"/>
                <a:gd name="T31" fmla="*/ 8 h 256"/>
                <a:gd name="T32" fmla="*/ 5 w 52"/>
                <a:gd name="T33" fmla="*/ 4 h 256"/>
                <a:gd name="T34" fmla="*/ 6 w 52"/>
                <a:gd name="T35" fmla="*/ 0 h 256"/>
                <a:gd name="T36" fmla="*/ 6 w 52"/>
                <a:gd name="T37" fmla="*/ 0 h 256"/>
                <a:gd name="T38" fmla="*/ 6 w 52"/>
                <a:gd name="T39" fmla="*/ 0 h 256"/>
                <a:gd name="T40" fmla="*/ 6 w 52"/>
                <a:gd name="T41" fmla="*/ 0 h 256"/>
                <a:gd name="T42" fmla="*/ 6 w 52"/>
                <a:gd name="T43" fmla="*/ 0 h 256"/>
                <a:gd name="T44" fmla="*/ 5 w 52"/>
                <a:gd name="T45" fmla="*/ 0 h 256"/>
                <a:gd name="T46" fmla="*/ 5 w 52"/>
                <a:gd name="T47" fmla="*/ 0 h 256"/>
                <a:gd name="T48" fmla="*/ 3 w 52"/>
                <a:gd name="T49" fmla="*/ 0 h 256"/>
                <a:gd name="T50" fmla="*/ 2 w 52"/>
                <a:gd name="T51" fmla="*/ 1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7" name="Freeform 83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20 w 176"/>
                <a:gd name="T1" fmla="*/ 1 h 693"/>
                <a:gd name="T2" fmla="*/ 20 w 176"/>
                <a:gd name="T3" fmla="*/ 1 h 693"/>
                <a:gd name="T4" fmla="*/ 18 w 176"/>
                <a:gd name="T5" fmla="*/ 3 h 693"/>
                <a:gd name="T6" fmla="*/ 16 w 176"/>
                <a:gd name="T7" fmla="*/ 7 h 693"/>
                <a:gd name="T8" fmla="*/ 15 w 176"/>
                <a:gd name="T9" fmla="*/ 14 h 693"/>
                <a:gd name="T10" fmla="*/ 13 w 176"/>
                <a:gd name="T11" fmla="*/ 23 h 693"/>
                <a:gd name="T12" fmla="*/ 12 w 176"/>
                <a:gd name="T13" fmla="*/ 37 h 693"/>
                <a:gd name="T14" fmla="*/ 13 w 176"/>
                <a:gd name="T15" fmla="*/ 54 h 693"/>
                <a:gd name="T16" fmla="*/ 15 w 176"/>
                <a:gd name="T17" fmla="*/ 77 h 693"/>
                <a:gd name="T18" fmla="*/ 4 w 176"/>
                <a:gd name="T19" fmla="*/ 77 h 693"/>
                <a:gd name="T20" fmla="*/ 3 w 176"/>
                <a:gd name="T21" fmla="*/ 75 h 693"/>
                <a:gd name="T22" fmla="*/ 2 w 176"/>
                <a:gd name="T23" fmla="*/ 69 h 693"/>
                <a:gd name="T24" fmla="*/ 1 w 176"/>
                <a:gd name="T25" fmla="*/ 59 h 693"/>
                <a:gd name="T26" fmla="*/ 0 w 176"/>
                <a:gd name="T27" fmla="*/ 48 h 693"/>
                <a:gd name="T28" fmla="*/ 0 w 176"/>
                <a:gd name="T29" fmla="*/ 35 h 693"/>
                <a:gd name="T30" fmla="*/ 1 w 176"/>
                <a:gd name="T31" fmla="*/ 22 h 693"/>
                <a:gd name="T32" fmla="*/ 3 w 176"/>
                <a:gd name="T33" fmla="*/ 10 h 693"/>
                <a:gd name="T34" fmla="*/ 6 w 176"/>
                <a:gd name="T35" fmla="*/ 0 h 693"/>
                <a:gd name="T36" fmla="*/ 20 w 176"/>
                <a:gd name="T37" fmla="*/ 1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8" name="Freeform 83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16 w 149"/>
                <a:gd name="T1" fmla="*/ 0 h 592"/>
                <a:gd name="T2" fmla="*/ 16 w 149"/>
                <a:gd name="T3" fmla="*/ 1 h 592"/>
                <a:gd name="T4" fmla="*/ 15 w 149"/>
                <a:gd name="T5" fmla="*/ 3 h 592"/>
                <a:gd name="T6" fmla="*/ 13 w 149"/>
                <a:gd name="T7" fmla="*/ 6 h 592"/>
                <a:gd name="T8" fmla="*/ 12 w 149"/>
                <a:gd name="T9" fmla="*/ 11 h 592"/>
                <a:gd name="T10" fmla="*/ 11 w 149"/>
                <a:gd name="T11" fmla="*/ 20 h 592"/>
                <a:gd name="T12" fmla="*/ 10 w 149"/>
                <a:gd name="T13" fmla="*/ 31 h 592"/>
                <a:gd name="T14" fmla="*/ 10 w 149"/>
                <a:gd name="T15" fmla="*/ 46 h 592"/>
                <a:gd name="T16" fmla="*/ 12 w 149"/>
                <a:gd name="T17" fmla="*/ 65 h 592"/>
                <a:gd name="T18" fmla="*/ 3 w 149"/>
                <a:gd name="T19" fmla="*/ 65 h 592"/>
                <a:gd name="T20" fmla="*/ 3 w 149"/>
                <a:gd name="T21" fmla="*/ 63 h 592"/>
                <a:gd name="T22" fmla="*/ 2 w 149"/>
                <a:gd name="T23" fmla="*/ 58 h 592"/>
                <a:gd name="T24" fmla="*/ 1 w 149"/>
                <a:gd name="T25" fmla="*/ 50 h 592"/>
                <a:gd name="T26" fmla="*/ 0 w 149"/>
                <a:gd name="T27" fmla="*/ 40 h 592"/>
                <a:gd name="T28" fmla="*/ 0 w 149"/>
                <a:gd name="T29" fmla="*/ 30 h 592"/>
                <a:gd name="T30" fmla="*/ 1 w 149"/>
                <a:gd name="T31" fmla="*/ 19 h 592"/>
                <a:gd name="T32" fmla="*/ 2 w 149"/>
                <a:gd name="T33" fmla="*/ 9 h 592"/>
                <a:gd name="T34" fmla="*/ 5 w 149"/>
                <a:gd name="T35" fmla="*/ 0 h 592"/>
                <a:gd name="T36" fmla="*/ 16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9" name="Freeform 83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13 w 124"/>
                <a:gd name="T1" fmla="*/ 0 h 490"/>
                <a:gd name="T2" fmla="*/ 13 w 124"/>
                <a:gd name="T3" fmla="*/ 1 h 490"/>
                <a:gd name="T4" fmla="*/ 12 w 124"/>
                <a:gd name="T5" fmla="*/ 2 h 490"/>
                <a:gd name="T6" fmla="*/ 11 w 124"/>
                <a:gd name="T7" fmla="*/ 5 h 490"/>
                <a:gd name="T8" fmla="*/ 10 w 124"/>
                <a:gd name="T9" fmla="*/ 10 h 490"/>
                <a:gd name="T10" fmla="*/ 9 w 124"/>
                <a:gd name="T11" fmla="*/ 16 h 490"/>
                <a:gd name="T12" fmla="*/ 8 w 124"/>
                <a:gd name="T13" fmla="*/ 26 h 490"/>
                <a:gd name="T14" fmla="*/ 8 w 124"/>
                <a:gd name="T15" fmla="*/ 38 h 490"/>
                <a:gd name="T16" fmla="*/ 10 w 124"/>
                <a:gd name="T17" fmla="*/ 54 h 490"/>
                <a:gd name="T18" fmla="*/ 2 w 124"/>
                <a:gd name="T19" fmla="*/ 54 h 490"/>
                <a:gd name="T20" fmla="*/ 2 w 124"/>
                <a:gd name="T21" fmla="*/ 52 h 490"/>
                <a:gd name="T22" fmla="*/ 2 w 124"/>
                <a:gd name="T23" fmla="*/ 48 h 490"/>
                <a:gd name="T24" fmla="*/ 1 w 124"/>
                <a:gd name="T25" fmla="*/ 42 h 490"/>
                <a:gd name="T26" fmla="*/ 0 w 124"/>
                <a:gd name="T27" fmla="*/ 34 h 490"/>
                <a:gd name="T28" fmla="*/ 0 w 124"/>
                <a:gd name="T29" fmla="*/ 25 h 490"/>
                <a:gd name="T30" fmla="*/ 0 w 124"/>
                <a:gd name="T31" fmla="*/ 16 h 490"/>
                <a:gd name="T32" fmla="*/ 2 w 124"/>
                <a:gd name="T33" fmla="*/ 7 h 490"/>
                <a:gd name="T34" fmla="*/ 4 w 124"/>
                <a:gd name="T35" fmla="*/ 0 h 490"/>
                <a:gd name="T36" fmla="*/ 13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0" name="Freeform 83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11 w 99"/>
                <a:gd name="T1" fmla="*/ 0 h 389"/>
                <a:gd name="T2" fmla="*/ 11 w 99"/>
                <a:gd name="T3" fmla="*/ 1 h 389"/>
                <a:gd name="T4" fmla="*/ 10 w 99"/>
                <a:gd name="T5" fmla="*/ 2 h 389"/>
                <a:gd name="T6" fmla="*/ 9 w 99"/>
                <a:gd name="T7" fmla="*/ 4 h 389"/>
                <a:gd name="T8" fmla="*/ 8 w 99"/>
                <a:gd name="T9" fmla="*/ 8 h 389"/>
                <a:gd name="T10" fmla="*/ 7 w 99"/>
                <a:gd name="T11" fmla="*/ 13 h 389"/>
                <a:gd name="T12" fmla="*/ 7 w 99"/>
                <a:gd name="T13" fmla="*/ 20 h 389"/>
                <a:gd name="T14" fmla="*/ 7 w 99"/>
                <a:gd name="T15" fmla="*/ 30 h 389"/>
                <a:gd name="T16" fmla="*/ 8 w 99"/>
                <a:gd name="T17" fmla="*/ 43 h 389"/>
                <a:gd name="T18" fmla="*/ 2 w 99"/>
                <a:gd name="T19" fmla="*/ 43 h 389"/>
                <a:gd name="T20" fmla="*/ 2 w 99"/>
                <a:gd name="T21" fmla="*/ 42 h 389"/>
                <a:gd name="T22" fmla="*/ 1 w 99"/>
                <a:gd name="T23" fmla="*/ 38 h 389"/>
                <a:gd name="T24" fmla="*/ 1 w 99"/>
                <a:gd name="T25" fmla="*/ 33 h 389"/>
                <a:gd name="T26" fmla="*/ 0 w 99"/>
                <a:gd name="T27" fmla="*/ 27 h 389"/>
                <a:gd name="T28" fmla="*/ 0 w 99"/>
                <a:gd name="T29" fmla="*/ 20 h 389"/>
                <a:gd name="T30" fmla="*/ 0 w 99"/>
                <a:gd name="T31" fmla="*/ 13 h 389"/>
                <a:gd name="T32" fmla="*/ 2 w 99"/>
                <a:gd name="T33" fmla="*/ 6 h 389"/>
                <a:gd name="T34" fmla="*/ 4 w 99"/>
                <a:gd name="T35" fmla="*/ 0 h 389"/>
                <a:gd name="T36" fmla="*/ 11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1" name="Freeform 83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8 w 72"/>
                <a:gd name="T1" fmla="*/ 0 h 287"/>
                <a:gd name="T2" fmla="*/ 8 w 72"/>
                <a:gd name="T3" fmla="*/ 0 h 287"/>
                <a:gd name="T4" fmla="*/ 7 w 72"/>
                <a:gd name="T5" fmla="*/ 1 h 287"/>
                <a:gd name="T6" fmla="*/ 7 w 72"/>
                <a:gd name="T7" fmla="*/ 3 h 287"/>
                <a:gd name="T8" fmla="*/ 6 w 72"/>
                <a:gd name="T9" fmla="*/ 5 h 287"/>
                <a:gd name="T10" fmla="*/ 5 w 72"/>
                <a:gd name="T11" fmla="*/ 9 h 287"/>
                <a:gd name="T12" fmla="*/ 5 w 72"/>
                <a:gd name="T13" fmla="*/ 15 h 287"/>
                <a:gd name="T14" fmla="*/ 5 w 72"/>
                <a:gd name="T15" fmla="*/ 22 h 287"/>
                <a:gd name="T16" fmla="*/ 6 w 72"/>
                <a:gd name="T17" fmla="*/ 31 h 287"/>
                <a:gd name="T18" fmla="*/ 1 w 72"/>
                <a:gd name="T19" fmla="*/ 31 h 287"/>
                <a:gd name="T20" fmla="*/ 1 w 72"/>
                <a:gd name="T21" fmla="*/ 30 h 287"/>
                <a:gd name="T22" fmla="*/ 1 w 72"/>
                <a:gd name="T23" fmla="*/ 28 h 287"/>
                <a:gd name="T24" fmla="*/ 0 w 72"/>
                <a:gd name="T25" fmla="*/ 24 h 287"/>
                <a:gd name="T26" fmla="*/ 0 w 72"/>
                <a:gd name="T27" fmla="*/ 19 h 287"/>
                <a:gd name="T28" fmla="*/ 0 w 72"/>
                <a:gd name="T29" fmla="*/ 14 h 287"/>
                <a:gd name="T30" fmla="*/ 0 w 72"/>
                <a:gd name="T31" fmla="*/ 9 h 287"/>
                <a:gd name="T32" fmla="*/ 1 w 72"/>
                <a:gd name="T33" fmla="*/ 4 h 287"/>
                <a:gd name="T34" fmla="*/ 3 w 72"/>
                <a:gd name="T35" fmla="*/ 0 h 287"/>
                <a:gd name="T36" fmla="*/ 8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2" name="Rectangle 83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3" name="Freeform 83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4 w 354"/>
                <a:gd name="T1" fmla="*/ 4 h 418"/>
                <a:gd name="T2" fmla="*/ 3 w 354"/>
                <a:gd name="T3" fmla="*/ 5 h 418"/>
                <a:gd name="T4" fmla="*/ 3 w 354"/>
                <a:gd name="T5" fmla="*/ 8 h 418"/>
                <a:gd name="T6" fmla="*/ 2 w 354"/>
                <a:gd name="T7" fmla="*/ 12 h 418"/>
                <a:gd name="T8" fmla="*/ 1 w 354"/>
                <a:gd name="T9" fmla="*/ 17 h 418"/>
                <a:gd name="T10" fmla="*/ 0 w 354"/>
                <a:gd name="T11" fmla="*/ 24 h 418"/>
                <a:gd name="T12" fmla="*/ 0 w 354"/>
                <a:gd name="T13" fmla="*/ 31 h 418"/>
                <a:gd name="T14" fmla="*/ 1 w 354"/>
                <a:gd name="T15" fmla="*/ 39 h 418"/>
                <a:gd name="T16" fmla="*/ 2 w 354"/>
                <a:gd name="T17" fmla="*/ 47 h 418"/>
                <a:gd name="T18" fmla="*/ 2 w 354"/>
                <a:gd name="T19" fmla="*/ 47 h 418"/>
                <a:gd name="T20" fmla="*/ 2 w 354"/>
                <a:gd name="T21" fmla="*/ 46 h 418"/>
                <a:gd name="T22" fmla="*/ 2 w 354"/>
                <a:gd name="T23" fmla="*/ 44 h 418"/>
                <a:gd name="T24" fmla="*/ 2 w 354"/>
                <a:gd name="T25" fmla="*/ 42 h 418"/>
                <a:gd name="T26" fmla="*/ 3 w 354"/>
                <a:gd name="T27" fmla="*/ 39 h 418"/>
                <a:gd name="T28" fmla="*/ 3 w 354"/>
                <a:gd name="T29" fmla="*/ 36 h 418"/>
                <a:gd name="T30" fmla="*/ 3 w 354"/>
                <a:gd name="T31" fmla="*/ 33 h 418"/>
                <a:gd name="T32" fmla="*/ 4 w 354"/>
                <a:gd name="T33" fmla="*/ 30 h 418"/>
                <a:gd name="T34" fmla="*/ 5 w 354"/>
                <a:gd name="T35" fmla="*/ 27 h 418"/>
                <a:gd name="T36" fmla="*/ 6 w 354"/>
                <a:gd name="T37" fmla="*/ 24 h 418"/>
                <a:gd name="T38" fmla="*/ 8 w 354"/>
                <a:gd name="T39" fmla="*/ 21 h 418"/>
                <a:gd name="T40" fmla="*/ 10 w 354"/>
                <a:gd name="T41" fmla="*/ 18 h 418"/>
                <a:gd name="T42" fmla="*/ 12 w 354"/>
                <a:gd name="T43" fmla="*/ 16 h 418"/>
                <a:gd name="T44" fmla="*/ 15 w 354"/>
                <a:gd name="T45" fmla="*/ 14 h 418"/>
                <a:gd name="T46" fmla="*/ 18 w 354"/>
                <a:gd name="T47" fmla="*/ 12 h 418"/>
                <a:gd name="T48" fmla="*/ 22 w 354"/>
                <a:gd name="T49" fmla="*/ 11 h 418"/>
                <a:gd name="T50" fmla="*/ 22 w 354"/>
                <a:gd name="T51" fmla="*/ 11 h 418"/>
                <a:gd name="T52" fmla="*/ 23 w 354"/>
                <a:gd name="T53" fmla="*/ 11 h 418"/>
                <a:gd name="T54" fmla="*/ 24 w 354"/>
                <a:gd name="T55" fmla="*/ 10 h 418"/>
                <a:gd name="T56" fmla="*/ 25 w 354"/>
                <a:gd name="T57" fmla="*/ 9 h 418"/>
                <a:gd name="T58" fmla="*/ 28 w 354"/>
                <a:gd name="T59" fmla="*/ 7 h 418"/>
                <a:gd name="T60" fmla="*/ 31 w 354"/>
                <a:gd name="T61" fmla="*/ 6 h 418"/>
                <a:gd name="T62" fmla="*/ 35 w 354"/>
                <a:gd name="T63" fmla="*/ 4 h 418"/>
                <a:gd name="T64" fmla="*/ 39 w 354"/>
                <a:gd name="T65" fmla="*/ 2 h 418"/>
                <a:gd name="T66" fmla="*/ 39 w 354"/>
                <a:gd name="T67" fmla="*/ 2 h 418"/>
                <a:gd name="T68" fmla="*/ 38 w 354"/>
                <a:gd name="T69" fmla="*/ 2 h 418"/>
                <a:gd name="T70" fmla="*/ 37 w 354"/>
                <a:gd name="T71" fmla="*/ 1 h 418"/>
                <a:gd name="T72" fmla="*/ 36 w 354"/>
                <a:gd name="T73" fmla="*/ 1 h 418"/>
                <a:gd name="T74" fmla="*/ 34 w 354"/>
                <a:gd name="T75" fmla="*/ 1 h 418"/>
                <a:gd name="T76" fmla="*/ 32 w 354"/>
                <a:gd name="T77" fmla="*/ 1 h 418"/>
                <a:gd name="T78" fmla="*/ 30 w 354"/>
                <a:gd name="T79" fmla="*/ 0 h 418"/>
                <a:gd name="T80" fmla="*/ 27 w 354"/>
                <a:gd name="T81" fmla="*/ 0 h 418"/>
                <a:gd name="T82" fmla="*/ 24 w 354"/>
                <a:gd name="T83" fmla="*/ 0 h 418"/>
                <a:gd name="T84" fmla="*/ 22 w 354"/>
                <a:gd name="T85" fmla="*/ 0 h 418"/>
                <a:gd name="T86" fmla="*/ 19 w 354"/>
                <a:gd name="T87" fmla="*/ 0 h 418"/>
                <a:gd name="T88" fmla="*/ 16 w 354"/>
                <a:gd name="T89" fmla="*/ 1 h 418"/>
                <a:gd name="T90" fmla="*/ 13 w 354"/>
                <a:gd name="T91" fmla="*/ 1 h 418"/>
                <a:gd name="T92" fmla="*/ 10 w 354"/>
                <a:gd name="T93" fmla="*/ 2 h 418"/>
                <a:gd name="T94" fmla="*/ 6 w 354"/>
                <a:gd name="T95" fmla="*/ 3 h 418"/>
                <a:gd name="T96" fmla="*/ 4 w 354"/>
                <a:gd name="T97" fmla="*/ 4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4" name="Freeform 83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5 h 79"/>
                <a:gd name="T2" fmla="*/ 0 w 290"/>
                <a:gd name="T3" fmla="*/ 5 h 79"/>
                <a:gd name="T4" fmla="*/ 0 w 290"/>
                <a:gd name="T5" fmla="*/ 5 h 79"/>
                <a:gd name="T6" fmla="*/ 1 w 290"/>
                <a:gd name="T7" fmla="*/ 4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2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4 h 79"/>
                <a:gd name="T38" fmla="*/ 30 w 290"/>
                <a:gd name="T39" fmla="*/ 4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3 h 79"/>
                <a:gd name="T46" fmla="*/ 23 w 290"/>
                <a:gd name="T47" fmla="*/ 3 h 79"/>
                <a:gd name="T48" fmla="*/ 21 w 290"/>
                <a:gd name="T49" fmla="*/ 2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2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6 h 79"/>
                <a:gd name="T66" fmla="*/ 0 w 290"/>
                <a:gd name="T67" fmla="*/ 8 h 79"/>
                <a:gd name="T68" fmla="*/ 0 w 290"/>
                <a:gd name="T69" fmla="*/ 5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5" name="Freeform 83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6 h 79"/>
                <a:gd name="T2" fmla="*/ 0 w 290"/>
                <a:gd name="T3" fmla="*/ 6 h 79"/>
                <a:gd name="T4" fmla="*/ 0 w 290"/>
                <a:gd name="T5" fmla="*/ 5 h 79"/>
                <a:gd name="T6" fmla="*/ 1 w 290"/>
                <a:gd name="T7" fmla="*/ 5 h 79"/>
                <a:gd name="T8" fmla="*/ 1 w 290"/>
                <a:gd name="T9" fmla="*/ 4 h 79"/>
                <a:gd name="T10" fmla="*/ 2 w 290"/>
                <a:gd name="T11" fmla="*/ 3 h 79"/>
                <a:gd name="T12" fmla="*/ 3 w 290"/>
                <a:gd name="T13" fmla="*/ 3 h 79"/>
                <a:gd name="T14" fmla="*/ 4 w 290"/>
                <a:gd name="T15" fmla="*/ 2 h 79"/>
                <a:gd name="T16" fmla="*/ 6 w 290"/>
                <a:gd name="T17" fmla="*/ 1 h 79"/>
                <a:gd name="T18" fmla="*/ 8 w 290"/>
                <a:gd name="T19" fmla="*/ 1 h 79"/>
                <a:gd name="T20" fmla="*/ 10 w 290"/>
                <a:gd name="T21" fmla="*/ 0 h 79"/>
                <a:gd name="T22" fmla="*/ 12 w 290"/>
                <a:gd name="T23" fmla="*/ 0 h 79"/>
                <a:gd name="T24" fmla="*/ 15 w 290"/>
                <a:gd name="T25" fmla="*/ 0 h 79"/>
                <a:gd name="T26" fmla="*/ 19 w 290"/>
                <a:gd name="T27" fmla="*/ 0 h 79"/>
                <a:gd name="T28" fmla="*/ 23 w 290"/>
                <a:gd name="T29" fmla="*/ 1 h 79"/>
                <a:gd name="T30" fmla="*/ 27 w 290"/>
                <a:gd name="T31" fmla="*/ 2 h 79"/>
                <a:gd name="T32" fmla="*/ 32 w 290"/>
                <a:gd name="T33" fmla="*/ 3 h 79"/>
                <a:gd name="T34" fmla="*/ 31 w 290"/>
                <a:gd name="T35" fmla="*/ 5 h 79"/>
                <a:gd name="T36" fmla="*/ 31 w 290"/>
                <a:gd name="T37" fmla="*/ 5 h 79"/>
                <a:gd name="T38" fmla="*/ 30 w 290"/>
                <a:gd name="T39" fmla="*/ 5 h 79"/>
                <a:gd name="T40" fmla="*/ 29 w 290"/>
                <a:gd name="T41" fmla="*/ 4 h 79"/>
                <a:gd name="T42" fmla="*/ 27 w 290"/>
                <a:gd name="T43" fmla="*/ 4 h 79"/>
                <a:gd name="T44" fmla="*/ 26 w 290"/>
                <a:gd name="T45" fmla="*/ 4 h 79"/>
                <a:gd name="T46" fmla="*/ 23 w 290"/>
                <a:gd name="T47" fmla="*/ 3 h 79"/>
                <a:gd name="T48" fmla="*/ 21 w 290"/>
                <a:gd name="T49" fmla="*/ 3 h 79"/>
                <a:gd name="T50" fmla="*/ 18 w 290"/>
                <a:gd name="T51" fmla="*/ 2 h 79"/>
                <a:gd name="T52" fmla="*/ 16 w 290"/>
                <a:gd name="T53" fmla="*/ 2 h 79"/>
                <a:gd name="T54" fmla="*/ 13 w 290"/>
                <a:gd name="T55" fmla="*/ 2 h 79"/>
                <a:gd name="T56" fmla="*/ 11 w 290"/>
                <a:gd name="T57" fmla="*/ 3 h 79"/>
                <a:gd name="T58" fmla="*/ 8 w 290"/>
                <a:gd name="T59" fmla="*/ 3 h 79"/>
                <a:gd name="T60" fmla="*/ 6 w 290"/>
                <a:gd name="T61" fmla="*/ 4 h 79"/>
                <a:gd name="T62" fmla="*/ 4 w 290"/>
                <a:gd name="T63" fmla="*/ 5 h 79"/>
                <a:gd name="T64" fmla="*/ 2 w 290"/>
                <a:gd name="T65" fmla="*/ 7 h 79"/>
                <a:gd name="T66" fmla="*/ 0 w 290"/>
                <a:gd name="T67" fmla="*/ 9 h 79"/>
                <a:gd name="T68" fmla="*/ 0 w 290"/>
                <a:gd name="T69" fmla="*/ 6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6" name="Freeform 84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93 h 868"/>
                <a:gd name="T4" fmla="*/ 16 w 469"/>
                <a:gd name="T5" fmla="*/ 96 h 868"/>
                <a:gd name="T6" fmla="*/ 15 w 469"/>
                <a:gd name="T7" fmla="*/ 84 h 868"/>
                <a:gd name="T8" fmla="*/ 52 w 469"/>
                <a:gd name="T9" fmla="*/ 89 h 868"/>
                <a:gd name="T10" fmla="*/ 51 w 469"/>
                <a:gd name="T11" fmla="*/ 84 h 868"/>
                <a:gd name="T12" fmla="*/ 26 w 469"/>
                <a:gd name="T13" fmla="*/ 81 h 868"/>
                <a:gd name="T14" fmla="*/ 25 w 469"/>
                <a:gd name="T15" fmla="*/ 70 h 868"/>
                <a:gd name="T16" fmla="*/ 8 w 469"/>
                <a:gd name="T17" fmla="*/ 70 h 868"/>
                <a:gd name="T18" fmla="*/ 7 w 469"/>
                <a:gd name="T19" fmla="*/ 69 h 868"/>
                <a:gd name="T20" fmla="*/ 6 w 469"/>
                <a:gd name="T21" fmla="*/ 65 h 868"/>
                <a:gd name="T22" fmla="*/ 4 w 469"/>
                <a:gd name="T23" fmla="*/ 59 h 868"/>
                <a:gd name="T24" fmla="*/ 3 w 469"/>
                <a:gd name="T25" fmla="*/ 50 h 868"/>
                <a:gd name="T26" fmla="*/ 2 w 469"/>
                <a:gd name="T27" fmla="*/ 40 h 868"/>
                <a:gd name="T28" fmla="*/ 1 w 469"/>
                <a:gd name="T29" fmla="*/ 29 h 868"/>
                <a:gd name="T30" fmla="*/ 2 w 469"/>
                <a:gd name="T31" fmla="*/ 16 h 868"/>
                <a:gd name="T32" fmla="*/ 4 w 469"/>
                <a:gd name="T33" fmla="*/ 3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7" name="Freeform 84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13 h 118"/>
                <a:gd name="T2" fmla="*/ 0 w 604"/>
                <a:gd name="T3" fmla="*/ 13 h 118"/>
                <a:gd name="T4" fmla="*/ 2 w 604"/>
                <a:gd name="T5" fmla="*/ 12 h 118"/>
                <a:gd name="T6" fmla="*/ 3 w 604"/>
                <a:gd name="T7" fmla="*/ 12 h 118"/>
                <a:gd name="T8" fmla="*/ 6 w 604"/>
                <a:gd name="T9" fmla="*/ 11 h 118"/>
                <a:gd name="T10" fmla="*/ 9 w 604"/>
                <a:gd name="T11" fmla="*/ 10 h 118"/>
                <a:gd name="T12" fmla="*/ 12 w 604"/>
                <a:gd name="T13" fmla="*/ 9 h 118"/>
                <a:gd name="T14" fmla="*/ 16 w 604"/>
                <a:gd name="T15" fmla="*/ 8 h 118"/>
                <a:gd name="T16" fmla="*/ 20 w 604"/>
                <a:gd name="T17" fmla="*/ 8 h 118"/>
                <a:gd name="T18" fmla="*/ 25 w 604"/>
                <a:gd name="T19" fmla="*/ 7 h 118"/>
                <a:gd name="T20" fmla="*/ 30 w 604"/>
                <a:gd name="T21" fmla="*/ 6 h 118"/>
                <a:gd name="T22" fmla="*/ 35 w 604"/>
                <a:gd name="T23" fmla="*/ 6 h 118"/>
                <a:gd name="T24" fmla="*/ 41 w 604"/>
                <a:gd name="T25" fmla="*/ 6 h 118"/>
                <a:gd name="T26" fmla="*/ 47 w 604"/>
                <a:gd name="T27" fmla="*/ 6 h 118"/>
                <a:gd name="T28" fmla="*/ 53 w 604"/>
                <a:gd name="T29" fmla="*/ 6 h 118"/>
                <a:gd name="T30" fmla="*/ 59 w 604"/>
                <a:gd name="T31" fmla="*/ 7 h 118"/>
                <a:gd name="T32" fmla="*/ 65 w 604"/>
                <a:gd name="T33" fmla="*/ 9 h 118"/>
                <a:gd name="T34" fmla="*/ 67 w 604"/>
                <a:gd name="T35" fmla="*/ 0 h 118"/>
                <a:gd name="T36" fmla="*/ 67 w 604"/>
                <a:gd name="T37" fmla="*/ 0 h 118"/>
                <a:gd name="T38" fmla="*/ 65 w 604"/>
                <a:gd name="T39" fmla="*/ 0 h 118"/>
                <a:gd name="T40" fmla="*/ 63 w 604"/>
                <a:gd name="T41" fmla="*/ 0 h 118"/>
                <a:gd name="T42" fmla="*/ 60 w 604"/>
                <a:gd name="T43" fmla="*/ 0 h 118"/>
                <a:gd name="T44" fmla="*/ 56 w 604"/>
                <a:gd name="T45" fmla="*/ 0 h 118"/>
                <a:gd name="T46" fmla="*/ 52 w 604"/>
                <a:gd name="T47" fmla="*/ 0 h 118"/>
                <a:gd name="T48" fmla="*/ 47 w 604"/>
                <a:gd name="T49" fmla="*/ 1 h 118"/>
                <a:gd name="T50" fmla="*/ 42 w 604"/>
                <a:gd name="T51" fmla="*/ 1 h 118"/>
                <a:gd name="T52" fmla="*/ 37 w 604"/>
                <a:gd name="T53" fmla="*/ 1 h 118"/>
                <a:gd name="T54" fmla="*/ 32 w 604"/>
                <a:gd name="T55" fmla="*/ 2 h 118"/>
                <a:gd name="T56" fmla="*/ 26 w 604"/>
                <a:gd name="T57" fmla="*/ 2 h 118"/>
                <a:gd name="T58" fmla="*/ 21 w 604"/>
                <a:gd name="T59" fmla="*/ 3 h 118"/>
                <a:gd name="T60" fmla="*/ 15 w 604"/>
                <a:gd name="T61" fmla="*/ 4 h 118"/>
                <a:gd name="T62" fmla="*/ 10 w 604"/>
                <a:gd name="T63" fmla="*/ 5 h 118"/>
                <a:gd name="T64" fmla="*/ 5 w 604"/>
                <a:gd name="T65" fmla="*/ 6 h 118"/>
                <a:gd name="T66" fmla="*/ 0 w 604"/>
                <a:gd name="T67" fmla="*/ 7 h 118"/>
                <a:gd name="T68" fmla="*/ 0 w 604"/>
                <a:gd name="T69" fmla="*/ 13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8" name="Freeform 84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48 w 1017"/>
                <a:gd name="T1" fmla="*/ 37 h 337"/>
                <a:gd name="T2" fmla="*/ 48 w 1017"/>
                <a:gd name="T3" fmla="*/ 37 h 337"/>
                <a:gd name="T4" fmla="*/ 49 w 1017"/>
                <a:gd name="T5" fmla="*/ 36 h 337"/>
                <a:gd name="T6" fmla="*/ 50 w 1017"/>
                <a:gd name="T7" fmla="*/ 36 h 337"/>
                <a:gd name="T8" fmla="*/ 51 w 1017"/>
                <a:gd name="T9" fmla="*/ 35 h 337"/>
                <a:gd name="T10" fmla="*/ 53 w 1017"/>
                <a:gd name="T11" fmla="*/ 35 h 337"/>
                <a:gd name="T12" fmla="*/ 55 w 1017"/>
                <a:gd name="T13" fmla="*/ 34 h 337"/>
                <a:gd name="T14" fmla="*/ 57 w 1017"/>
                <a:gd name="T15" fmla="*/ 33 h 337"/>
                <a:gd name="T16" fmla="*/ 59 w 1017"/>
                <a:gd name="T17" fmla="*/ 32 h 337"/>
                <a:gd name="T18" fmla="*/ 61 w 1017"/>
                <a:gd name="T19" fmla="*/ 31 h 337"/>
                <a:gd name="T20" fmla="*/ 63 w 1017"/>
                <a:gd name="T21" fmla="*/ 29 h 337"/>
                <a:gd name="T22" fmla="*/ 65 w 1017"/>
                <a:gd name="T23" fmla="*/ 28 h 337"/>
                <a:gd name="T24" fmla="*/ 67 w 1017"/>
                <a:gd name="T25" fmla="*/ 26 h 337"/>
                <a:gd name="T26" fmla="*/ 69 w 1017"/>
                <a:gd name="T27" fmla="*/ 25 h 337"/>
                <a:gd name="T28" fmla="*/ 71 w 1017"/>
                <a:gd name="T29" fmla="*/ 23 h 337"/>
                <a:gd name="T30" fmla="*/ 72 w 1017"/>
                <a:gd name="T31" fmla="*/ 22 h 337"/>
                <a:gd name="T32" fmla="*/ 74 w 1017"/>
                <a:gd name="T33" fmla="*/ 20 h 337"/>
                <a:gd name="T34" fmla="*/ 0 w 1017"/>
                <a:gd name="T35" fmla="*/ 2 h 337"/>
                <a:gd name="T36" fmla="*/ 6 w 1017"/>
                <a:gd name="T37" fmla="*/ 0 h 337"/>
                <a:gd name="T38" fmla="*/ 113 w 1017"/>
                <a:gd name="T39" fmla="*/ 27 h 337"/>
                <a:gd name="T40" fmla="*/ 109 w 1017"/>
                <a:gd name="T41" fmla="*/ 29 h 337"/>
                <a:gd name="T42" fmla="*/ 78 w 1017"/>
                <a:gd name="T43" fmla="*/ 21 h 337"/>
                <a:gd name="T44" fmla="*/ 77 w 1017"/>
                <a:gd name="T45" fmla="*/ 21 h 337"/>
                <a:gd name="T46" fmla="*/ 77 w 1017"/>
                <a:gd name="T47" fmla="*/ 22 h 337"/>
                <a:gd name="T48" fmla="*/ 77 w 1017"/>
                <a:gd name="T49" fmla="*/ 22 h 337"/>
                <a:gd name="T50" fmla="*/ 76 w 1017"/>
                <a:gd name="T51" fmla="*/ 23 h 337"/>
                <a:gd name="T52" fmla="*/ 75 w 1017"/>
                <a:gd name="T53" fmla="*/ 24 h 337"/>
                <a:gd name="T54" fmla="*/ 74 w 1017"/>
                <a:gd name="T55" fmla="*/ 25 h 337"/>
                <a:gd name="T56" fmla="*/ 73 w 1017"/>
                <a:gd name="T57" fmla="*/ 26 h 337"/>
                <a:gd name="T58" fmla="*/ 71 w 1017"/>
                <a:gd name="T59" fmla="*/ 27 h 337"/>
                <a:gd name="T60" fmla="*/ 70 w 1017"/>
                <a:gd name="T61" fmla="*/ 28 h 337"/>
                <a:gd name="T62" fmla="*/ 68 w 1017"/>
                <a:gd name="T63" fmla="*/ 30 h 337"/>
                <a:gd name="T64" fmla="*/ 65 w 1017"/>
                <a:gd name="T65" fmla="*/ 31 h 337"/>
                <a:gd name="T66" fmla="*/ 63 w 1017"/>
                <a:gd name="T67" fmla="*/ 32 h 337"/>
                <a:gd name="T68" fmla="*/ 60 w 1017"/>
                <a:gd name="T69" fmla="*/ 34 h 337"/>
                <a:gd name="T70" fmla="*/ 57 w 1017"/>
                <a:gd name="T71" fmla="*/ 35 h 337"/>
                <a:gd name="T72" fmla="*/ 53 w 1017"/>
                <a:gd name="T73" fmla="*/ 37 h 337"/>
                <a:gd name="T74" fmla="*/ 50 w 1017"/>
                <a:gd name="T75" fmla="*/ 38 h 337"/>
                <a:gd name="T76" fmla="*/ 48 w 1017"/>
                <a:gd name="T77" fmla="*/ 37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9" name="Freeform 84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13 w 1036"/>
                <a:gd name="T3" fmla="*/ 34 h 303"/>
                <a:gd name="T4" fmla="*/ 116 w 1036"/>
                <a:gd name="T5" fmla="*/ 34 h 303"/>
                <a:gd name="T6" fmla="*/ 3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0" name="Freeform 84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11 w 1023"/>
                <a:gd name="T3" fmla="*/ 30 h 270"/>
                <a:gd name="T4" fmla="*/ 113 w 1023"/>
                <a:gd name="T5" fmla="*/ 30 h 270"/>
                <a:gd name="T6" fmla="*/ 3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1" name="Freeform 84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12 w 1028"/>
                <a:gd name="T3" fmla="*/ 33 h 299"/>
                <a:gd name="T4" fmla="*/ 114 w 1028"/>
                <a:gd name="T5" fmla="*/ 32 h 299"/>
                <a:gd name="T6" fmla="*/ 3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2" name="Group 846"/>
          <p:cNvGrpSpPr>
            <a:grpSpLocks/>
          </p:cNvGrpSpPr>
          <p:nvPr/>
        </p:nvGrpSpPr>
        <p:grpSpPr bwMode="auto">
          <a:xfrm>
            <a:off x="5395913" y="3130550"/>
            <a:ext cx="304800" cy="363538"/>
            <a:chOff x="4475" y="3342"/>
            <a:chExt cx="172" cy="215"/>
          </a:xfrm>
        </p:grpSpPr>
        <p:sp>
          <p:nvSpPr>
            <p:cNvPr id="12472" name="AutoShape 847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3" name="Freeform 848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50 w 1894"/>
                <a:gd name="T1" fmla="*/ 0 h 1904"/>
                <a:gd name="T2" fmla="*/ 51 w 1894"/>
                <a:gd name="T3" fmla="*/ 0 h 1904"/>
                <a:gd name="T4" fmla="*/ 54 w 1894"/>
                <a:gd name="T5" fmla="*/ 0 h 1904"/>
                <a:gd name="T6" fmla="*/ 57 w 1894"/>
                <a:gd name="T7" fmla="*/ 0 h 1904"/>
                <a:gd name="T8" fmla="*/ 62 w 1894"/>
                <a:gd name="T9" fmla="*/ 1 h 1904"/>
                <a:gd name="T10" fmla="*/ 67 w 1894"/>
                <a:gd name="T11" fmla="*/ 1 h 1904"/>
                <a:gd name="T12" fmla="*/ 73 w 1894"/>
                <a:gd name="T13" fmla="*/ 1 h 1904"/>
                <a:gd name="T14" fmla="*/ 79 w 1894"/>
                <a:gd name="T15" fmla="*/ 2 h 1904"/>
                <a:gd name="T16" fmla="*/ 86 w 1894"/>
                <a:gd name="T17" fmla="*/ 3 h 1904"/>
                <a:gd name="T18" fmla="*/ 94 w 1894"/>
                <a:gd name="T19" fmla="*/ 5 h 1904"/>
                <a:gd name="T20" fmla="*/ 101 w 1894"/>
                <a:gd name="T21" fmla="*/ 6 h 1904"/>
                <a:gd name="T22" fmla="*/ 109 w 1894"/>
                <a:gd name="T23" fmla="*/ 8 h 1904"/>
                <a:gd name="T24" fmla="*/ 118 w 1894"/>
                <a:gd name="T25" fmla="*/ 10 h 1904"/>
                <a:gd name="T26" fmla="*/ 126 w 1894"/>
                <a:gd name="T27" fmla="*/ 13 h 1904"/>
                <a:gd name="T28" fmla="*/ 134 w 1894"/>
                <a:gd name="T29" fmla="*/ 16 h 1904"/>
                <a:gd name="T30" fmla="*/ 142 w 1894"/>
                <a:gd name="T31" fmla="*/ 20 h 1904"/>
                <a:gd name="T32" fmla="*/ 133 w 1894"/>
                <a:gd name="T33" fmla="*/ 95 h 1904"/>
                <a:gd name="T34" fmla="*/ 134 w 1894"/>
                <a:gd name="T35" fmla="*/ 96 h 1904"/>
                <a:gd name="T36" fmla="*/ 136 w 1894"/>
                <a:gd name="T37" fmla="*/ 98 h 1904"/>
                <a:gd name="T38" fmla="*/ 137 w 1894"/>
                <a:gd name="T39" fmla="*/ 103 h 1904"/>
                <a:gd name="T40" fmla="*/ 136 w 1894"/>
                <a:gd name="T41" fmla="*/ 112 h 1904"/>
                <a:gd name="T42" fmla="*/ 110 w 1894"/>
                <a:gd name="T43" fmla="*/ 147 h 1904"/>
                <a:gd name="T44" fmla="*/ 102 w 1894"/>
                <a:gd name="T45" fmla="*/ 159 h 1904"/>
                <a:gd name="T46" fmla="*/ 101 w 1894"/>
                <a:gd name="T47" fmla="*/ 159 h 1904"/>
                <a:gd name="T48" fmla="*/ 98 w 1894"/>
                <a:gd name="T49" fmla="*/ 158 h 1904"/>
                <a:gd name="T50" fmla="*/ 94 w 1894"/>
                <a:gd name="T51" fmla="*/ 158 h 1904"/>
                <a:gd name="T52" fmla="*/ 90 w 1894"/>
                <a:gd name="T53" fmla="*/ 157 h 1904"/>
                <a:gd name="T54" fmla="*/ 84 w 1894"/>
                <a:gd name="T55" fmla="*/ 156 h 1904"/>
                <a:gd name="T56" fmla="*/ 78 w 1894"/>
                <a:gd name="T57" fmla="*/ 155 h 1904"/>
                <a:gd name="T58" fmla="*/ 71 w 1894"/>
                <a:gd name="T59" fmla="*/ 153 h 1904"/>
                <a:gd name="T60" fmla="*/ 63 w 1894"/>
                <a:gd name="T61" fmla="*/ 151 h 1904"/>
                <a:gd name="T62" fmla="*/ 55 w 1894"/>
                <a:gd name="T63" fmla="*/ 149 h 1904"/>
                <a:gd name="T64" fmla="*/ 47 w 1894"/>
                <a:gd name="T65" fmla="*/ 147 h 1904"/>
                <a:gd name="T66" fmla="*/ 39 w 1894"/>
                <a:gd name="T67" fmla="*/ 144 h 1904"/>
                <a:gd name="T68" fmla="*/ 30 w 1894"/>
                <a:gd name="T69" fmla="*/ 140 h 1904"/>
                <a:gd name="T70" fmla="*/ 22 w 1894"/>
                <a:gd name="T71" fmla="*/ 137 h 1904"/>
                <a:gd name="T72" fmla="*/ 13 w 1894"/>
                <a:gd name="T73" fmla="*/ 132 h 1904"/>
                <a:gd name="T74" fmla="*/ 5 w 1894"/>
                <a:gd name="T75" fmla="*/ 128 h 1904"/>
                <a:gd name="T76" fmla="*/ 1 w 1894"/>
                <a:gd name="T77" fmla="*/ 125 h 1904"/>
                <a:gd name="T78" fmla="*/ 1 w 1894"/>
                <a:gd name="T79" fmla="*/ 122 h 1904"/>
                <a:gd name="T80" fmla="*/ 0 w 1894"/>
                <a:gd name="T81" fmla="*/ 117 h 1904"/>
                <a:gd name="T82" fmla="*/ 0 w 1894"/>
                <a:gd name="T83" fmla="*/ 112 h 1904"/>
                <a:gd name="T84" fmla="*/ 30 w 1894"/>
                <a:gd name="T85" fmla="*/ 81 h 1904"/>
                <a:gd name="T86" fmla="*/ 30 w 1894"/>
                <a:gd name="T87" fmla="*/ 80 h 1904"/>
                <a:gd name="T88" fmla="*/ 30 w 1894"/>
                <a:gd name="T89" fmla="*/ 77 h 1904"/>
                <a:gd name="T90" fmla="*/ 32 w 1894"/>
                <a:gd name="T91" fmla="*/ 72 h 1904"/>
                <a:gd name="T92" fmla="*/ 36 w 1894"/>
                <a:gd name="T93" fmla="*/ 68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4" name="Freeform 849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3 w 1106"/>
                <a:gd name="T1" fmla="*/ 0 h 331"/>
                <a:gd name="T2" fmla="*/ 85 w 1106"/>
                <a:gd name="T3" fmla="*/ 23 h 331"/>
                <a:gd name="T4" fmla="*/ 82 w 1106"/>
                <a:gd name="T5" fmla="*/ 27 h 331"/>
                <a:gd name="T6" fmla="*/ 0 w 1106"/>
                <a:gd name="T7" fmla="*/ 3 h 331"/>
                <a:gd name="T8" fmla="*/ 3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5" name="Freeform 850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99 w 1285"/>
                <a:gd name="T1" fmla="*/ 33 h 505"/>
                <a:gd name="T2" fmla="*/ 97 w 1285"/>
                <a:gd name="T3" fmla="*/ 32 h 505"/>
                <a:gd name="T4" fmla="*/ 95 w 1285"/>
                <a:gd name="T5" fmla="*/ 32 h 505"/>
                <a:gd name="T6" fmla="*/ 91 w 1285"/>
                <a:gd name="T7" fmla="*/ 31 h 505"/>
                <a:gd name="T8" fmla="*/ 87 w 1285"/>
                <a:gd name="T9" fmla="*/ 31 h 505"/>
                <a:gd name="T10" fmla="*/ 81 w 1285"/>
                <a:gd name="T11" fmla="*/ 30 h 505"/>
                <a:gd name="T12" fmla="*/ 75 w 1285"/>
                <a:gd name="T13" fmla="*/ 28 h 505"/>
                <a:gd name="T14" fmla="*/ 68 w 1285"/>
                <a:gd name="T15" fmla="*/ 27 h 505"/>
                <a:gd name="T16" fmla="*/ 60 w 1285"/>
                <a:gd name="T17" fmla="*/ 25 h 505"/>
                <a:gd name="T18" fmla="*/ 53 w 1285"/>
                <a:gd name="T19" fmla="*/ 23 h 505"/>
                <a:gd name="T20" fmla="*/ 45 w 1285"/>
                <a:gd name="T21" fmla="*/ 20 h 505"/>
                <a:gd name="T22" fmla="*/ 36 w 1285"/>
                <a:gd name="T23" fmla="*/ 17 h 505"/>
                <a:gd name="T24" fmla="*/ 28 w 1285"/>
                <a:gd name="T25" fmla="*/ 14 h 505"/>
                <a:gd name="T26" fmla="*/ 20 w 1285"/>
                <a:gd name="T27" fmla="*/ 11 h 505"/>
                <a:gd name="T28" fmla="*/ 12 w 1285"/>
                <a:gd name="T29" fmla="*/ 7 h 505"/>
                <a:gd name="T30" fmla="*/ 4 w 1285"/>
                <a:gd name="T31" fmla="*/ 2 h 505"/>
                <a:gd name="T32" fmla="*/ 0 w 1285"/>
                <a:gd name="T33" fmla="*/ 0 h 505"/>
                <a:gd name="T34" fmla="*/ 0 w 1285"/>
                <a:gd name="T35" fmla="*/ 3 h 505"/>
                <a:gd name="T36" fmla="*/ 0 w 1285"/>
                <a:gd name="T37" fmla="*/ 6 h 505"/>
                <a:gd name="T38" fmla="*/ 1 w 1285"/>
                <a:gd name="T39" fmla="*/ 10 h 505"/>
                <a:gd name="T40" fmla="*/ 1 w 1285"/>
                <a:gd name="T41" fmla="*/ 12 h 505"/>
                <a:gd name="T42" fmla="*/ 2 w 1285"/>
                <a:gd name="T43" fmla="*/ 12 h 505"/>
                <a:gd name="T44" fmla="*/ 4 w 1285"/>
                <a:gd name="T45" fmla="*/ 13 h 505"/>
                <a:gd name="T46" fmla="*/ 6 w 1285"/>
                <a:gd name="T47" fmla="*/ 14 h 505"/>
                <a:gd name="T48" fmla="*/ 9 w 1285"/>
                <a:gd name="T49" fmla="*/ 16 h 505"/>
                <a:gd name="T50" fmla="*/ 12 w 1285"/>
                <a:gd name="T51" fmla="*/ 18 h 505"/>
                <a:gd name="T52" fmla="*/ 17 w 1285"/>
                <a:gd name="T53" fmla="*/ 20 h 505"/>
                <a:gd name="T54" fmla="*/ 22 w 1285"/>
                <a:gd name="T55" fmla="*/ 22 h 505"/>
                <a:gd name="T56" fmla="*/ 28 w 1285"/>
                <a:gd name="T57" fmla="*/ 25 h 505"/>
                <a:gd name="T58" fmla="*/ 34 w 1285"/>
                <a:gd name="T59" fmla="*/ 27 h 505"/>
                <a:gd name="T60" fmla="*/ 42 w 1285"/>
                <a:gd name="T61" fmla="*/ 30 h 505"/>
                <a:gd name="T62" fmla="*/ 50 w 1285"/>
                <a:gd name="T63" fmla="*/ 32 h 505"/>
                <a:gd name="T64" fmla="*/ 59 w 1285"/>
                <a:gd name="T65" fmla="*/ 35 h 505"/>
                <a:gd name="T66" fmla="*/ 69 w 1285"/>
                <a:gd name="T67" fmla="*/ 37 h 505"/>
                <a:gd name="T68" fmla="*/ 79 w 1285"/>
                <a:gd name="T69" fmla="*/ 39 h 505"/>
                <a:gd name="T70" fmla="*/ 91 w 1285"/>
                <a:gd name="T71" fmla="*/ 41 h 505"/>
                <a:gd name="T72" fmla="*/ 97 w 1285"/>
                <a:gd name="T73" fmla="*/ 42 h 505"/>
                <a:gd name="T74" fmla="*/ 97 w 1285"/>
                <a:gd name="T75" fmla="*/ 41 h 505"/>
                <a:gd name="T76" fmla="*/ 98 w 1285"/>
                <a:gd name="T77" fmla="*/ 38 h 505"/>
                <a:gd name="T78" fmla="*/ 99 w 1285"/>
                <a:gd name="T79" fmla="*/ 35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6" name="AutoShape 851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7" name="Freeform 852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8 w 179"/>
                <a:gd name="T1" fmla="*/ 4 h 216"/>
                <a:gd name="T2" fmla="*/ 6 w 179"/>
                <a:gd name="T3" fmla="*/ 5 h 216"/>
                <a:gd name="T4" fmla="*/ 5 w 179"/>
                <a:gd name="T5" fmla="*/ 7 h 216"/>
                <a:gd name="T6" fmla="*/ 3 w 179"/>
                <a:gd name="T7" fmla="*/ 8 h 216"/>
                <a:gd name="T8" fmla="*/ 2 w 179"/>
                <a:gd name="T9" fmla="*/ 10 h 216"/>
                <a:gd name="T10" fmla="*/ 1 w 179"/>
                <a:gd name="T11" fmla="*/ 12 h 216"/>
                <a:gd name="T12" fmla="*/ 1 w 179"/>
                <a:gd name="T13" fmla="*/ 14 h 216"/>
                <a:gd name="T14" fmla="*/ 0 w 179"/>
                <a:gd name="T15" fmla="*/ 17 h 216"/>
                <a:gd name="T16" fmla="*/ 0 w 179"/>
                <a:gd name="T17" fmla="*/ 19 h 216"/>
                <a:gd name="T18" fmla="*/ 0 w 179"/>
                <a:gd name="T19" fmla="*/ 22 h 216"/>
                <a:gd name="T20" fmla="*/ 1 w 179"/>
                <a:gd name="T21" fmla="*/ 25 h 216"/>
                <a:gd name="T22" fmla="*/ 3 w 179"/>
                <a:gd name="T23" fmla="*/ 27 h 216"/>
                <a:gd name="T24" fmla="*/ 5 w 179"/>
                <a:gd name="T25" fmla="*/ 29 h 216"/>
                <a:gd name="T26" fmla="*/ 8 w 179"/>
                <a:gd name="T27" fmla="*/ 30 h 216"/>
                <a:gd name="T28" fmla="*/ 10 w 179"/>
                <a:gd name="T29" fmla="*/ 31 h 216"/>
                <a:gd name="T30" fmla="*/ 13 w 179"/>
                <a:gd name="T31" fmla="*/ 31 h 216"/>
                <a:gd name="T32" fmla="*/ 15 w 179"/>
                <a:gd name="T33" fmla="*/ 31 h 216"/>
                <a:gd name="T34" fmla="*/ 16 w 179"/>
                <a:gd name="T35" fmla="*/ 31 h 216"/>
                <a:gd name="T36" fmla="*/ 16 w 179"/>
                <a:gd name="T37" fmla="*/ 30 h 216"/>
                <a:gd name="T38" fmla="*/ 17 w 179"/>
                <a:gd name="T39" fmla="*/ 30 h 216"/>
                <a:gd name="T40" fmla="*/ 17 w 179"/>
                <a:gd name="T41" fmla="*/ 29 h 216"/>
                <a:gd name="T42" fmla="*/ 17 w 179"/>
                <a:gd name="T43" fmla="*/ 28 h 216"/>
                <a:gd name="T44" fmla="*/ 16 w 179"/>
                <a:gd name="T45" fmla="*/ 28 h 216"/>
                <a:gd name="T46" fmla="*/ 16 w 179"/>
                <a:gd name="T47" fmla="*/ 27 h 216"/>
                <a:gd name="T48" fmla="*/ 15 w 179"/>
                <a:gd name="T49" fmla="*/ 27 h 216"/>
                <a:gd name="T50" fmla="*/ 13 w 179"/>
                <a:gd name="T51" fmla="*/ 26 h 216"/>
                <a:gd name="T52" fmla="*/ 12 w 179"/>
                <a:gd name="T53" fmla="*/ 26 h 216"/>
                <a:gd name="T54" fmla="*/ 11 w 179"/>
                <a:gd name="T55" fmla="*/ 26 h 216"/>
                <a:gd name="T56" fmla="*/ 10 w 179"/>
                <a:gd name="T57" fmla="*/ 26 h 216"/>
                <a:gd name="T58" fmla="*/ 8 w 179"/>
                <a:gd name="T59" fmla="*/ 25 h 216"/>
                <a:gd name="T60" fmla="*/ 7 w 179"/>
                <a:gd name="T61" fmla="*/ 24 h 216"/>
                <a:gd name="T62" fmla="*/ 6 w 179"/>
                <a:gd name="T63" fmla="*/ 24 h 216"/>
                <a:gd name="T64" fmla="*/ 5 w 179"/>
                <a:gd name="T65" fmla="*/ 22 h 216"/>
                <a:gd name="T66" fmla="*/ 5 w 179"/>
                <a:gd name="T67" fmla="*/ 17 h 216"/>
                <a:gd name="T68" fmla="*/ 6 w 179"/>
                <a:gd name="T69" fmla="*/ 13 h 216"/>
                <a:gd name="T70" fmla="*/ 8 w 179"/>
                <a:gd name="T71" fmla="*/ 10 h 216"/>
                <a:gd name="T72" fmla="*/ 11 w 179"/>
                <a:gd name="T73" fmla="*/ 7 h 216"/>
                <a:gd name="T74" fmla="*/ 14 w 179"/>
                <a:gd name="T75" fmla="*/ 5 h 216"/>
                <a:gd name="T76" fmla="*/ 17 w 179"/>
                <a:gd name="T77" fmla="*/ 3 h 216"/>
                <a:gd name="T78" fmla="*/ 21 w 179"/>
                <a:gd name="T79" fmla="*/ 2 h 216"/>
                <a:gd name="T80" fmla="*/ 23 w 179"/>
                <a:gd name="T81" fmla="*/ 1 h 216"/>
                <a:gd name="T82" fmla="*/ 21 w 179"/>
                <a:gd name="T83" fmla="*/ 0 h 216"/>
                <a:gd name="T84" fmla="*/ 20 w 179"/>
                <a:gd name="T85" fmla="*/ 0 h 216"/>
                <a:gd name="T86" fmla="*/ 18 w 179"/>
                <a:gd name="T87" fmla="*/ 0 h 216"/>
                <a:gd name="T88" fmla="*/ 16 w 179"/>
                <a:gd name="T89" fmla="*/ 1 h 216"/>
                <a:gd name="T90" fmla="*/ 14 w 179"/>
                <a:gd name="T91" fmla="*/ 1 h 216"/>
                <a:gd name="T92" fmla="*/ 12 w 179"/>
                <a:gd name="T93" fmla="*/ 2 h 216"/>
                <a:gd name="T94" fmla="*/ 10 w 179"/>
                <a:gd name="T95" fmla="*/ 3 h 216"/>
                <a:gd name="T96" fmla="*/ 8 w 179"/>
                <a:gd name="T97" fmla="*/ 4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8" name="Freeform 853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12 w 114"/>
                <a:gd name="T1" fmla="*/ 8 h 168"/>
                <a:gd name="T2" fmla="*/ 12 w 114"/>
                <a:gd name="T3" fmla="*/ 10 h 168"/>
                <a:gd name="T4" fmla="*/ 12 w 114"/>
                <a:gd name="T5" fmla="*/ 13 h 168"/>
                <a:gd name="T6" fmla="*/ 11 w 114"/>
                <a:gd name="T7" fmla="*/ 14 h 168"/>
                <a:gd name="T8" fmla="*/ 10 w 114"/>
                <a:gd name="T9" fmla="*/ 16 h 168"/>
                <a:gd name="T10" fmla="*/ 8 w 114"/>
                <a:gd name="T11" fmla="*/ 18 h 168"/>
                <a:gd name="T12" fmla="*/ 7 w 114"/>
                <a:gd name="T13" fmla="*/ 19 h 168"/>
                <a:gd name="T14" fmla="*/ 5 w 114"/>
                <a:gd name="T15" fmla="*/ 20 h 168"/>
                <a:gd name="T16" fmla="*/ 3 w 114"/>
                <a:gd name="T17" fmla="*/ 22 h 168"/>
                <a:gd name="T18" fmla="*/ 3 w 114"/>
                <a:gd name="T19" fmla="*/ 22 h 168"/>
                <a:gd name="T20" fmla="*/ 3 w 114"/>
                <a:gd name="T21" fmla="*/ 23 h 168"/>
                <a:gd name="T22" fmla="*/ 3 w 114"/>
                <a:gd name="T23" fmla="*/ 23 h 168"/>
                <a:gd name="T24" fmla="*/ 3 w 114"/>
                <a:gd name="T25" fmla="*/ 24 h 168"/>
                <a:gd name="T26" fmla="*/ 3 w 114"/>
                <a:gd name="T27" fmla="*/ 24 h 168"/>
                <a:gd name="T28" fmla="*/ 4 w 114"/>
                <a:gd name="T29" fmla="*/ 24 h 168"/>
                <a:gd name="T30" fmla="*/ 4 w 114"/>
                <a:gd name="T31" fmla="*/ 24 h 168"/>
                <a:gd name="T32" fmla="*/ 5 w 114"/>
                <a:gd name="T33" fmla="*/ 24 h 168"/>
                <a:gd name="T34" fmla="*/ 7 w 114"/>
                <a:gd name="T35" fmla="*/ 22 h 168"/>
                <a:gd name="T36" fmla="*/ 8 w 114"/>
                <a:gd name="T37" fmla="*/ 21 h 168"/>
                <a:gd name="T38" fmla="*/ 10 w 114"/>
                <a:gd name="T39" fmla="*/ 19 h 168"/>
                <a:gd name="T40" fmla="*/ 12 w 114"/>
                <a:gd name="T41" fmla="*/ 17 h 168"/>
                <a:gd name="T42" fmla="*/ 13 w 114"/>
                <a:gd name="T43" fmla="*/ 15 h 168"/>
                <a:gd name="T44" fmla="*/ 14 w 114"/>
                <a:gd name="T45" fmla="*/ 13 h 168"/>
                <a:gd name="T46" fmla="*/ 14 w 114"/>
                <a:gd name="T47" fmla="*/ 10 h 168"/>
                <a:gd name="T48" fmla="*/ 14 w 114"/>
                <a:gd name="T49" fmla="*/ 7 h 168"/>
                <a:gd name="T50" fmla="*/ 12 w 114"/>
                <a:gd name="T51" fmla="*/ 5 h 168"/>
                <a:gd name="T52" fmla="*/ 11 w 114"/>
                <a:gd name="T53" fmla="*/ 3 h 168"/>
                <a:gd name="T54" fmla="*/ 9 w 114"/>
                <a:gd name="T55" fmla="*/ 2 h 168"/>
                <a:gd name="T56" fmla="*/ 6 w 114"/>
                <a:gd name="T57" fmla="*/ 1 h 168"/>
                <a:gd name="T58" fmla="*/ 4 w 114"/>
                <a:gd name="T59" fmla="*/ 0 h 168"/>
                <a:gd name="T60" fmla="*/ 2 w 114"/>
                <a:gd name="T61" fmla="*/ 0 h 168"/>
                <a:gd name="T62" fmla="*/ 1 w 114"/>
                <a:gd name="T63" fmla="*/ 0 h 168"/>
                <a:gd name="T64" fmla="*/ 0 w 114"/>
                <a:gd name="T65" fmla="*/ 0 h 168"/>
                <a:gd name="T66" fmla="*/ 1 w 114"/>
                <a:gd name="T67" fmla="*/ 1 h 168"/>
                <a:gd name="T68" fmla="*/ 3 w 114"/>
                <a:gd name="T69" fmla="*/ 2 h 168"/>
                <a:gd name="T70" fmla="*/ 5 w 114"/>
                <a:gd name="T71" fmla="*/ 2 h 168"/>
                <a:gd name="T72" fmla="*/ 7 w 114"/>
                <a:gd name="T73" fmla="*/ 3 h 168"/>
                <a:gd name="T74" fmla="*/ 8 w 114"/>
                <a:gd name="T75" fmla="*/ 4 h 168"/>
                <a:gd name="T76" fmla="*/ 10 w 114"/>
                <a:gd name="T77" fmla="*/ 5 h 168"/>
                <a:gd name="T78" fmla="*/ 11 w 114"/>
                <a:gd name="T79" fmla="*/ 6 h 168"/>
                <a:gd name="T80" fmla="*/ 12 w 114"/>
                <a:gd name="T81" fmla="*/ 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9" name="Freeform 854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12 w 289"/>
                <a:gd name="T1" fmla="*/ 9 h 351"/>
                <a:gd name="T2" fmla="*/ 6 w 289"/>
                <a:gd name="T3" fmla="*/ 15 h 351"/>
                <a:gd name="T4" fmla="*/ 2 w 289"/>
                <a:gd name="T5" fmla="*/ 22 h 351"/>
                <a:gd name="T6" fmla="*/ 0 w 289"/>
                <a:gd name="T7" fmla="*/ 30 h 351"/>
                <a:gd name="T8" fmla="*/ 0 w 289"/>
                <a:gd name="T9" fmla="*/ 35 h 351"/>
                <a:gd name="T10" fmla="*/ 1 w 289"/>
                <a:gd name="T11" fmla="*/ 37 h 351"/>
                <a:gd name="T12" fmla="*/ 2 w 289"/>
                <a:gd name="T13" fmla="*/ 39 h 351"/>
                <a:gd name="T14" fmla="*/ 4 w 289"/>
                <a:gd name="T15" fmla="*/ 41 h 351"/>
                <a:gd name="T16" fmla="*/ 6 w 289"/>
                <a:gd name="T17" fmla="*/ 43 h 351"/>
                <a:gd name="T18" fmla="*/ 10 w 289"/>
                <a:gd name="T19" fmla="*/ 45 h 351"/>
                <a:gd name="T20" fmla="*/ 14 w 289"/>
                <a:gd name="T21" fmla="*/ 46 h 351"/>
                <a:gd name="T22" fmla="*/ 17 w 289"/>
                <a:gd name="T23" fmla="*/ 48 h 351"/>
                <a:gd name="T24" fmla="*/ 21 w 289"/>
                <a:gd name="T25" fmla="*/ 49 h 351"/>
                <a:gd name="T26" fmla="*/ 25 w 289"/>
                <a:gd name="T27" fmla="*/ 49 h 351"/>
                <a:gd name="T28" fmla="*/ 29 w 289"/>
                <a:gd name="T29" fmla="*/ 50 h 351"/>
                <a:gd name="T30" fmla="*/ 33 w 289"/>
                <a:gd name="T31" fmla="*/ 50 h 351"/>
                <a:gd name="T32" fmla="*/ 36 w 289"/>
                <a:gd name="T33" fmla="*/ 50 h 351"/>
                <a:gd name="T34" fmla="*/ 37 w 289"/>
                <a:gd name="T35" fmla="*/ 49 h 351"/>
                <a:gd name="T36" fmla="*/ 37 w 289"/>
                <a:gd name="T37" fmla="*/ 48 h 351"/>
                <a:gd name="T38" fmla="*/ 36 w 289"/>
                <a:gd name="T39" fmla="*/ 47 h 351"/>
                <a:gd name="T40" fmla="*/ 34 w 289"/>
                <a:gd name="T41" fmla="*/ 46 h 351"/>
                <a:gd name="T42" fmla="*/ 30 w 289"/>
                <a:gd name="T43" fmla="*/ 45 h 351"/>
                <a:gd name="T44" fmla="*/ 27 w 289"/>
                <a:gd name="T45" fmla="*/ 45 h 351"/>
                <a:gd name="T46" fmla="*/ 23 w 289"/>
                <a:gd name="T47" fmla="*/ 44 h 351"/>
                <a:gd name="T48" fmla="*/ 19 w 289"/>
                <a:gd name="T49" fmla="*/ 43 h 351"/>
                <a:gd name="T50" fmla="*/ 16 w 289"/>
                <a:gd name="T51" fmla="*/ 42 h 351"/>
                <a:gd name="T52" fmla="*/ 13 w 289"/>
                <a:gd name="T53" fmla="*/ 41 h 351"/>
                <a:gd name="T54" fmla="*/ 9 w 289"/>
                <a:gd name="T55" fmla="*/ 39 h 351"/>
                <a:gd name="T56" fmla="*/ 6 w 289"/>
                <a:gd name="T57" fmla="*/ 37 h 351"/>
                <a:gd name="T58" fmla="*/ 4 w 289"/>
                <a:gd name="T59" fmla="*/ 34 h 351"/>
                <a:gd name="T60" fmla="*/ 4 w 289"/>
                <a:gd name="T61" fmla="*/ 31 h 351"/>
                <a:gd name="T62" fmla="*/ 4 w 289"/>
                <a:gd name="T63" fmla="*/ 26 h 351"/>
                <a:gd name="T64" fmla="*/ 6 w 289"/>
                <a:gd name="T65" fmla="*/ 23 h 351"/>
                <a:gd name="T66" fmla="*/ 8 w 289"/>
                <a:gd name="T67" fmla="*/ 18 h 351"/>
                <a:gd name="T68" fmla="*/ 11 w 289"/>
                <a:gd name="T69" fmla="*/ 15 h 351"/>
                <a:gd name="T70" fmla="*/ 14 w 289"/>
                <a:gd name="T71" fmla="*/ 11 h 351"/>
                <a:gd name="T72" fmla="*/ 18 w 289"/>
                <a:gd name="T73" fmla="*/ 8 h 351"/>
                <a:gd name="T74" fmla="*/ 22 w 289"/>
                <a:gd name="T75" fmla="*/ 5 h 351"/>
                <a:gd name="T76" fmla="*/ 27 w 289"/>
                <a:gd name="T77" fmla="*/ 3 h 351"/>
                <a:gd name="T78" fmla="*/ 30 w 289"/>
                <a:gd name="T79" fmla="*/ 1 h 351"/>
                <a:gd name="T80" fmla="*/ 29 w 289"/>
                <a:gd name="T81" fmla="*/ 0 h 351"/>
                <a:gd name="T82" fmla="*/ 25 w 289"/>
                <a:gd name="T83" fmla="*/ 1 h 351"/>
                <a:gd name="T84" fmla="*/ 21 w 289"/>
                <a:gd name="T85" fmla="*/ 2 h 351"/>
                <a:gd name="T86" fmla="*/ 16 w 289"/>
                <a:gd name="T87" fmla="*/ 5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0" name="Freeform 855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26 w 254"/>
                <a:gd name="T1" fmla="*/ 10 h 234"/>
                <a:gd name="T2" fmla="*/ 28 w 254"/>
                <a:gd name="T3" fmla="*/ 12 h 234"/>
                <a:gd name="T4" fmla="*/ 29 w 254"/>
                <a:gd name="T5" fmla="*/ 14 h 234"/>
                <a:gd name="T6" fmla="*/ 29 w 254"/>
                <a:gd name="T7" fmla="*/ 17 h 234"/>
                <a:gd name="T8" fmla="*/ 29 w 254"/>
                <a:gd name="T9" fmla="*/ 19 h 234"/>
                <a:gd name="T10" fmla="*/ 29 w 254"/>
                <a:gd name="T11" fmla="*/ 21 h 234"/>
                <a:gd name="T12" fmla="*/ 28 w 254"/>
                <a:gd name="T13" fmla="*/ 23 h 234"/>
                <a:gd name="T14" fmla="*/ 28 w 254"/>
                <a:gd name="T15" fmla="*/ 25 h 234"/>
                <a:gd name="T16" fmla="*/ 27 w 254"/>
                <a:gd name="T17" fmla="*/ 26 h 234"/>
                <a:gd name="T18" fmla="*/ 25 w 254"/>
                <a:gd name="T19" fmla="*/ 28 h 234"/>
                <a:gd name="T20" fmla="*/ 24 w 254"/>
                <a:gd name="T21" fmla="*/ 29 h 234"/>
                <a:gd name="T22" fmla="*/ 23 w 254"/>
                <a:gd name="T23" fmla="*/ 30 h 234"/>
                <a:gd name="T24" fmla="*/ 22 w 254"/>
                <a:gd name="T25" fmla="*/ 32 h 234"/>
                <a:gd name="T26" fmla="*/ 22 w 254"/>
                <a:gd name="T27" fmla="*/ 32 h 234"/>
                <a:gd name="T28" fmla="*/ 22 w 254"/>
                <a:gd name="T29" fmla="*/ 33 h 234"/>
                <a:gd name="T30" fmla="*/ 22 w 254"/>
                <a:gd name="T31" fmla="*/ 33 h 234"/>
                <a:gd name="T32" fmla="*/ 22 w 254"/>
                <a:gd name="T33" fmla="*/ 34 h 234"/>
                <a:gd name="T34" fmla="*/ 22 w 254"/>
                <a:gd name="T35" fmla="*/ 34 h 234"/>
                <a:gd name="T36" fmla="*/ 23 w 254"/>
                <a:gd name="T37" fmla="*/ 34 h 234"/>
                <a:gd name="T38" fmla="*/ 23 w 254"/>
                <a:gd name="T39" fmla="*/ 34 h 234"/>
                <a:gd name="T40" fmla="*/ 24 w 254"/>
                <a:gd name="T41" fmla="*/ 34 h 234"/>
                <a:gd name="T42" fmla="*/ 26 w 254"/>
                <a:gd name="T43" fmla="*/ 32 h 234"/>
                <a:gd name="T44" fmla="*/ 28 w 254"/>
                <a:gd name="T45" fmla="*/ 29 h 234"/>
                <a:gd name="T46" fmla="*/ 30 w 254"/>
                <a:gd name="T47" fmla="*/ 26 h 234"/>
                <a:gd name="T48" fmla="*/ 31 w 254"/>
                <a:gd name="T49" fmla="*/ 23 h 234"/>
                <a:gd name="T50" fmla="*/ 32 w 254"/>
                <a:gd name="T51" fmla="*/ 19 h 234"/>
                <a:gd name="T52" fmla="*/ 32 w 254"/>
                <a:gd name="T53" fmla="*/ 16 h 234"/>
                <a:gd name="T54" fmla="*/ 31 w 254"/>
                <a:gd name="T55" fmla="*/ 12 h 234"/>
                <a:gd name="T56" fmla="*/ 28 w 254"/>
                <a:gd name="T57" fmla="*/ 9 h 234"/>
                <a:gd name="T58" fmla="*/ 27 w 254"/>
                <a:gd name="T59" fmla="*/ 8 h 234"/>
                <a:gd name="T60" fmla="*/ 25 w 254"/>
                <a:gd name="T61" fmla="*/ 7 h 234"/>
                <a:gd name="T62" fmla="*/ 23 w 254"/>
                <a:gd name="T63" fmla="*/ 5 h 234"/>
                <a:gd name="T64" fmla="*/ 21 w 254"/>
                <a:gd name="T65" fmla="*/ 4 h 234"/>
                <a:gd name="T66" fmla="*/ 19 w 254"/>
                <a:gd name="T67" fmla="*/ 3 h 234"/>
                <a:gd name="T68" fmla="*/ 16 w 254"/>
                <a:gd name="T69" fmla="*/ 2 h 234"/>
                <a:gd name="T70" fmla="*/ 14 w 254"/>
                <a:gd name="T71" fmla="*/ 2 h 234"/>
                <a:gd name="T72" fmla="*/ 12 w 254"/>
                <a:gd name="T73" fmla="*/ 1 h 234"/>
                <a:gd name="T74" fmla="*/ 9 w 254"/>
                <a:gd name="T75" fmla="*/ 1 h 234"/>
                <a:gd name="T76" fmla="*/ 7 w 254"/>
                <a:gd name="T77" fmla="*/ 0 h 234"/>
                <a:gd name="T78" fmla="*/ 5 w 254"/>
                <a:gd name="T79" fmla="*/ 0 h 234"/>
                <a:gd name="T80" fmla="*/ 4 w 254"/>
                <a:gd name="T81" fmla="*/ 0 h 234"/>
                <a:gd name="T82" fmla="*/ 2 w 254"/>
                <a:gd name="T83" fmla="*/ 0 h 234"/>
                <a:gd name="T84" fmla="*/ 1 w 254"/>
                <a:gd name="T85" fmla="*/ 0 h 234"/>
                <a:gd name="T86" fmla="*/ 0 w 254"/>
                <a:gd name="T87" fmla="*/ 0 h 234"/>
                <a:gd name="T88" fmla="*/ 0 w 254"/>
                <a:gd name="T89" fmla="*/ 1 h 234"/>
                <a:gd name="T90" fmla="*/ 1 w 254"/>
                <a:gd name="T91" fmla="*/ 1 h 234"/>
                <a:gd name="T92" fmla="*/ 3 w 254"/>
                <a:gd name="T93" fmla="*/ 1 h 234"/>
                <a:gd name="T94" fmla="*/ 4 w 254"/>
                <a:gd name="T95" fmla="*/ 1 h 234"/>
                <a:gd name="T96" fmla="*/ 6 w 254"/>
                <a:gd name="T97" fmla="*/ 2 h 234"/>
                <a:gd name="T98" fmla="*/ 7 w 254"/>
                <a:gd name="T99" fmla="*/ 2 h 234"/>
                <a:gd name="T100" fmla="*/ 9 w 254"/>
                <a:gd name="T101" fmla="*/ 2 h 234"/>
                <a:gd name="T102" fmla="*/ 11 w 254"/>
                <a:gd name="T103" fmla="*/ 3 h 234"/>
                <a:gd name="T104" fmla="*/ 13 w 254"/>
                <a:gd name="T105" fmla="*/ 3 h 234"/>
                <a:gd name="T106" fmla="*/ 15 w 254"/>
                <a:gd name="T107" fmla="*/ 4 h 234"/>
                <a:gd name="T108" fmla="*/ 17 w 254"/>
                <a:gd name="T109" fmla="*/ 5 h 234"/>
                <a:gd name="T110" fmla="*/ 18 w 254"/>
                <a:gd name="T111" fmla="*/ 5 h 234"/>
                <a:gd name="T112" fmla="*/ 20 w 254"/>
                <a:gd name="T113" fmla="*/ 6 h 234"/>
                <a:gd name="T114" fmla="*/ 22 w 254"/>
                <a:gd name="T115" fmla="*/ 7 h 234"/>
                <a:gd name="T116" fmla="*/ 23 w 254"/>
                <a:gd name="T117" fmla="*/ 8 h 234"/>
                <a:gd name="T118" fmla="*/ 25 w 254"/>
                <a:gd name="T119" fmla="*/ 9 h 234"/>
                <a:gd name="T120" fmla="*/ 26 w 254"/>
                <a:gd name="T121" fmla="*/ 1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1" name="Freeform 856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17 h 221"/>
                <a:gd name="T2" fmla="*/ 0 w 103"/>
                <a:gd name="T3" fmla="*/ 19 h 221"/>
                <a:gd name="T4" fmla="*/ 1 w 103"/>
                <a:gd name="T5" fmla="*/ 22 h 221"/>
                <a:gd name="T6" fmla="*/ 2 w 103"/>
                <a:gd name="T7" fmla="*/ 24 h 221"/>
                <a:gd name="T8" fmla="*/ 3 w 103"/>
                <a:gd name="T9" fmla="*/ 26 h 221"/>
                <a:gd name="T10" fmla="*/ 4 w 103"/>
                <a:gd name="T11" fmla="*/ 28 h 221"/>
                <a:gd name="T12" fmla="*/ 6 w 103"/>
                <a:gd name="T13" fmla="*/ 29 h 221"/>
                <a:gd name="T14" fmla="*/ 8 w 103"/>
                <a:gd name="T15" fmla="*/ 30 h 221"/>
                <a:gd name="T16" fmla="*/ 10 w 103"/>
                <a:gd name="T17" fmla="*/ 31 h 221"/>
                <a:gd name="T18" fmla="*/ 11 w 103"/>
                <a:gd name="T19" fmla="*/ 31 h 221"/>
                <a:gd name="T20" fmla="*/ 12 w 103"/>
                <a:gd name="T21" fmla="*/ 31 h 221"/>
                <a:gd name="T22" fmla="*/ 12 w 103"/>
                <a:gd name="T23" fmla="*/ 30 h 221"/>
                <a:gd name="T24" fmla="*/ 13 w 103"/>
                <a:gd name="T25" fmla="*/ 30 h 221"/>
                <a:gd name="T26" fmla="*/ 13 w 103"/>
                <a:gd name="T27" fmla="*/ 29 h 221"/>
                <a:gd name="T28" fmla="*/ 12 w 103"/>
                <a:gd name="T29" fmla="*/ 28 h 221"/>
                <a:gd name="T30" fmla="*/ 12 w 103"/>
                <a:gd name="T31" fmla="*/ 27 h 221"/>
                <a:gd name="T32" fmla="*/ 11 w 103"/>
                <a:gd name="T33" fmla="*/ 27 h 221"/>
                <a:gd name="T34" fmla="*/ 9 w 103"/>
                <a:gd name="T35" fmla="*/ 26 h 221"/>
                <a:gd name="T36" fmla="*/ 7 w 103"/>
                <a:gd name="T37" fmla="*/ 25 h 221"/>
                <a:gd name="T38" fmla="*/ 6 w 103"/>
                <a:gd name="T39" fmla="*/ 24 h 221"/>
                <a:gd name="T40" fmla="*/ 5 w 103"/>
                <a:gd name="T41" fmla="*/ 22 h 221"/>
                <a:gd name="T42" fmla="*/ 4 w 103"/>
                <a:gd name="T43" fmla="*/ 19 h 221"/>
                <a:gd name="T44" fmla="*/ 3 w 103"/>
                <a:gd name="T45" fmla="*/ 17 h 221"/>
                <a:gd name="T46" fmla="*/ 3 w 103"/>
                <a:gd name="T47" fmla="*/ 14 h 221"/>
                <a:gd name="T48" fmla="*/ 4 w 103"/>
                <a:gd name="T49" fmla="*/ 12 h 221"/>
                <a:gd name="T50" fmla="*/ 5 w 103"/>
                <a:gd name="T51" fmla="*/ 10 h 221"/>
                <a:gd name="T52" fmla="*/ 6 w 103"/>
                <a:gd name="T53" fmla="*/ 8 h 221"/>
                <a:gd name="T54" fmla="*/ 7 w 103"/>
                <a:gd name="T55" fmla="*/ 6 h 221"/>
                <a:gd name="T56" fmla="*/ 8 w 103"/>
                <a:gd name="T57" fmla="*/ 5 h 221"/>
                <a:gd name="T58" fmla="*/ 10 w 103"/>
                <a:gd name="T59" fmla="*/ 4 h 221"/>
                <a:gd name="T60" fmla="*/ 11 w 103"/>
                <a:gd name="T61" fmla="*/ 2 h 221"/>
                <a:gd name="T62" fmla="*/ 12 w 103"/>
                <a:gd name="T63" fmla="*/ 1 h 221"/>
                <a:gd name="T64" fmla="*/ 13 w 103"/>
                <a:gd name="T65" fmla="*/ 0 h 221"/>
                <a:gd name="T66" fmla="*/ 12 w 103"/>
                <a:gd name="T67" fmla="*/ 0 h 221"/>
                <a:gd name="T68" fmla="*/ 11 w 103"/>
                <a:gd name="T69" fmla="*/ 1 h 221"/>
                <a:gd name="T70" fmla="*/ 9 w 103"/>
                <a:gd name="T71" fmla="*/ 2 h 221"/>
                <a:gd name="T72" fmla="*/ 6 w 103"/>
                <a:gd name="T73" fmla="*/ 5 h 221"/>
                <a:gd name="T74" fmla="*/ 4 w 103"/>
                <a:gd name="T75" fmla="*/ 7 h 221"/>
                <a:gd name="T76" fmla="*/ 2 w 103"/>
                <a:gd name="T77" fmla="*/ 11 h 221"/>
                <a:gd name="T78" fmla="*/ 1 w 103"/>
                <a:gd name="T79" fmla="*/ 14 h 221"/>
                <a:gd name="T80" fmla="*/ 0 w 103"/>
                <a:gd name="T81" fmla="*/ 17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2" name="Freeform 857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24 w 221"/>
                <a:gd name="T1" fmla="*/ 16 h 288"/>
                <a:gd name="T2" fmla="*/ 25 w 221"/>
                <a:gd name="T3" fmla="*/ 19 h 288"/>
                <a:gd name="T4" fmla="*/ 26 w 221"/>
                <a:gd name="T5" fmla="*/ 22 h 288"/>
                <a:gd name="T6" fmla="*/ 25 w 221"/>
                <a:gd name="T7" fmla="*/ 25 h 288"/>
                <a:gd name="T8" fmla="*/ 24 w 221"/>
                <a:gd name="T9" fmla="*/ 28 h 288"/>
                <a:gd name="T10" fmla="*/ 22 w 221"/>
                <a:gd name="T11" fmla="*/ 30 h 288"/>
                <a:gd name="T12" fmla="*/ 19 w 221"/>
                <a:gd name="T13" fmla="*/ 33 h 288"/>
                <a:gd name="T14" fmla="*/ 16 w 221"/>
                <a:gd name="T15" fmla="*/ 35 h 288"/>
                <a:gd name="T16" fmla="*/ 15 w 221"/>
                <a:gd name="T17" fmla="*/ 37 h 288"/>
                <a:gd name="T18" fmla="*/ 14 w 221"/>
                <a:gd name="T19" fmla="*/ 38 h 288"/>
                <a:gd name="T20" fmla="*/ 14 w 221"/>
                <a:gd name="T21" fmla="*/ 39 h 288"/>
                <a:gd name="T22" fmla="*/ 14 w 221"/>
                <a:gd name="T23" fmla="*/ 40 h 288"/>
                <a:gd name="T24" fmla="*/ 15 w 221"/>
                <a:gd name="T25" fmla="*/ 41 h 288"/>
                <a:gd name="T26" fmla="*/ 16 w 221"/>
                <a:gd name="T27" fmla="*/ 41 h 288"/>
                <a:gd name="T28" fmla="*/ 18 w 221"/>
                <a:gd name="T29" fmla="*/ 39 h 288"/>
                <a:gd name="T30" fmla="*/ 21 w 221"/>
                <a:gd name="T31" fmla="*/ 36 h 288"/>
                <a:gd name="T32" fmla="*/ 24 w 221"/>
                <a:gd name="T33" fmla="*/ 33 h 288"/>
                <a:gd name="T34" fmla="*/ 26 w 221"/>
                <a:gd name="T35" fmla="*/ 29 h 288"/>
                <a:gd name="T36" fmla="*/ 28 w 221"/>
                <a:gd name="T37" fmla="*/ 25 h 288"/>
                <a:gd name="T38" fmla="*/ 28 w 221"/>
                <a:gd name="T39" fmla="*/ 20 h 288"/>
                <a:gd name="T40" fmla="*/ 26 w 221"/>
                <a:gd name="T41" fmla="*/ 16 h 288"/>
                <a:gd name="T42" fmla="*/ 23 w 221"/>
                <a:gd name="T43" fmla="*/ 12 h 288"/>
                <a:gd name="T44" fmla="*/ 20 w 221"/>
                <a:gd name="T45" fmla="*/ 10 h 288"/>
                <a:gd name="T46" fmla="*/ 17 w 221"/>
                <a:gd name="T47" fmla="*/ 8 h 288"/>
                <a:gd name="T48" fmla="*/ 14 w 221"/>
                <a:gd name="T49" fmla="*/ 6 h 288"/>
                <a:gd name="T50" fmla="*/ 11 w 221"/>
                <a:gd name="T51" fmla="*/ 4 h 288"/>
                <a:gd name="T52" fmla="*/ 8 w 221"/>
                <a:gd name="T53" fmla="*/ 2 h 288"/>
                <a:gd name="T54" fmla="*/ 5 w 221"/>
                <a:gd name="T55" fmla="*/ 1 h 288"/>
                <a:gd name="T56" fmla="*/ 3 w 221"/>
                <a:gd name="T57" fmla="*/ 0 h 288"/>
                <a:gd name="T58" fmla="*/ 1 w 221"/>
                <a:gd name="T59" fmla="*/ 0 h 288"/>
                <a:gd name="T60" fmla="*/ 1 w 221"/>
                <a:gd name="T61" fmla="*/ 1 h 288"/>
                <a:gd name="T62" fmla="*/ 3 w 221"/>
                <a:gd name="T63" fmla="*/ 2 h 288"/>
                <a:gd name="T64" fmla="*/ 6 w 221"/>
                <a:gd name="T65" fmla="*/ 3 h 288"/>
                <a:gd name="T66" fmla="*/ 9 w 221"/>
                <a:gd name="T67" fmla="*/ 5 h 288"/>
                <a:gd name="T68" fmla="*/ 12 w 221"/>
                <a:gd name="T69" fmla="*/ 7 h 288"/>
                <a:gd name="T70" fmla="*/ 15 w 221"/>
                <a:gd name="T71" fmla="*/ 9 h 288"/>
                <a:gd name="T72" fmla="*/ 18 w 221"/>
                <a:gd name="T73" fmla="*/ 12 h 288"/>
                <a:gd name="T74" fmla="*/ 21 w 221"/>
                <a:gd name="T75" fmla="*/ 14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3" name="Freeform 858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3 w 74"/>
                <a:gd name="T1" fmla="*/ 2 h 174"/>
                <a:gd name="T2" fmla="*/ 3 w 74"/>
                <a:gd name="T3" fmla="*/ 1 h 174"/>
                <a:gd name="T4" fmla="*/ 3 w 74"/>
                <a:gd name="T5" fmla="*/ 0 h 174"/>
                <a:gd name="T6" fmla="*/ 2 w 74"/>
                <a:gd name="T7" fmla="*/ 0 h 174"/>
                <a:gd name="T8" fmla="*/ 1 w 74"/>
                <a:gd name="T9" fmla="*/ 0 h 174"/>
                <a:gd name="T10" fmla="*/ 1 w 74"/>
                <a:gd name="T11" fmla="*/ 0 h 174"/>
                <a:gd name="T12" fmla="*/ 0 w 74"/>
                <a:gd name="T13" fmla="*/ 1 h 174"/>
                <a:gd name="T14" fmla="*/ 0 w 74"/>
                <a:gd name="T15" fmla="*/ 1 h 174"/>
                <a:gd name="T16" fmla="*/ 0 w 74"/>
                <a:gd name="T17" fmla="*/ 2 h 174"/>
                <a:gd name="T18" fmla="*/ 1 w 74"/>
                <a:gd name="T19" fmla="*/ 6 h 174"/>
                <a:gd name="T20" fmla="*/ 2 w 74"/>
                <a:gd name="T21" fmla="*/ 9 h 174"/>
                <a:gd name="T22" fmla="*/ 3 w 74"/>
                <a:gd name="T23" fmla="*/ 13 h 174"/>
                <a:gd name="T24" fmla="*/ 4 w 74"/>
                <a:gd name="T25" fmla="*/ 17 h 174"/>
                <a:gd name="T26" fmla="*/ 6 w 74"/>
                <a:gd name="T27" fmla="*/ 20 h 174"/>
                <a:gd name="T28" fmla="*/ 7 w 74"/>
                <a:gd name="T29" fmla="*/ 23 h 174"/>
                <a:gd name="T30" fmla="*/ 8 w 74"/>
                <a:gd name="T31" fmla="*/ 25 h 174"/>
                <a:gd name="T32" fmla="*/ 9 w 74"/>
                <a:gd name="T33" fmla="*/ 25 h 174"/>
                <a:gd name="T34" fmla="*/ 9 w 74"/>
                <a:gd name="T35" fmla="*/ 23 h 174"/>
                <a:gd name="T36" fmla="*/ 8 w 74"/>
                <a:gd name="T37" fmla="*/ 21 h 174"/>
                <a:gd name="T38" fmla="*/ 7 w 74"/>
                <a:gd name="T39" fmla="*/ 18 h 174"/>
                <a:gd name="T40" fmla="*/ 6 w 74"/>
                <a:gd name="T41" fmla="*/ 15 h 174"/>
                <a:gd name="T42" fmla="*/ 6 w 74"/>
                <a:gd name="T43" fmla="*/ 12 h 174"/>
                <a:gd name="T44" fmla="*/ 5 w 74"/>
                <a:gd name="T45" fmla="*/ 8 h 174"/>
                <a:gd name="T46" fmla="*/ 4 w 74"/>
                <a:gd name="T47" fmla="*/ 5 h 174"/>
                <a:gd name="T48" fmla="*/ 3 w 74"/>
                <a:gd name="T49" fmla="*/ 2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4" name="Freeform 859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3 w 39"/>
                <a:gd name="T1" fmla="*/ 1 h 87"/>
                <a:gd name="T2" fmla="*/ 2 w 39"/>
                <a:gd name="T3" fmla="*/ 1 h 87"/>
                <a:gd name="T4" fmla="*/ 2 w 39"/>
                <a:gd name="T5" fmla="*/ 0 h 87"/>
                <a:gd name="T6" fmla="*/ 2 w 39"/>
                <a:gd name="T7" fmla="*/ 0 h 87"/>
                <a:gd name="T8" fmla="*/ 1 w 39"/>
                <a:gd name="T9" fmla="*/ 0 h 87"/>
                <a:gd name="T10" fmla="*/ 1 w 39"/>
                <a:gd name="T11" fmla="*/ 0 h 87"/>
                <a:gd name="T12" fmla="*/ 0 w 39"/>
                <a:gd name="T13" fmla="*/ 0 h 87"/>
                <a:gd name="T14" fmla="*/ 0 w 39"/>
                <a:gd name="T15" fmla="*/ 1 h 87"/>
                <a:gd name="T16" fmla="*/ 0 w 39"/>
                <a:gd name="T17" fmla="*/ 1 h 87"/>
                <a:gd name="T18" fmla="*/ 0 w 39"/>
                <a:gd name="T19" fmla="*/ 3 h 87"/>
                <a:gd name="T20" fmla="*/ 0 w 39"/>
                <a:gd name="T21" fmla="*/ 5 h 87"/>
                <a:gd name="T22" fmla="*/ 1 w 39"/>
                <a:gd name="T23" fmla="*/ 7 h 87"/>
                <a:gd name="T24" fmla="*/ 2 w 39"/>
                <a:gd name="T25" fmla="*/ 8 h 87"/>
                <a:gd name="T26" fmla="*/ 2 w 39"/>
                <a:gd name="T27" fmla="*/ 10 h 87"/>
                <a:gd name="T28" fmla="*/ 3 w 39"/>
                <a:gd name="T29" fmla="*/ 11 h 87"/>
                <a:gd name="T30" fmla="*/ 4 w 39"/>
                <a:gd name="T31" fmla="*/ 12 h 87"/>
                <a:gd name="T32" fmla="*/ 5 w 39"/>
                <a:gd name="T33" fmla="*/ 12 h 87"/>
                <a:gd name="T34" fmla="*/ 5 w 39"/>
                <a:gd name="T35" fmla="*/ 10 h 87"/>
                <a:gd name="T36" fmla="*/ 4 w 39"/>
                <a:gd name="T37" fmla="*/ 7 h 87"/>
                <a:gd name="T38" fmla="*/ 3 w 39"/>
                <a:gd name="T39" fmla="*/ 4 h 87"/>
                <a:gd name="T40" fmla="*/ 3 w 39"/>
                <a:gd name="T41" fmla="*/ 1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5" name="Freeform 860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2 w 34"/>
                <a:gd name="T1" fmla="*/ 1 h 51"/>
                <a:gd name="T2" fmla="*/ 2 w 34"/>
                <a:gd name="T3" fmla="*/ 1 h 51"/>
                <a:gd name="T4" fmla="*/ 2 w 34"/>
                <a:gd name="T5" fmla="*/ 1 h 51"/>
                <a:gd name="T6" fmla="*/ 2 w 34"/>
                <a:gd name="T7" fmla="*/ 1 h 51"/>
                <a:gd name="T8" fmla="*/ 2 w 34"/>
                <a:gd name="T9" fmla="*/ 1 h 51"/>
                <a:gd name="T10" fmla="*/ 2 w 34"/>
                <a:gd name="T11" fmla="*/ 1 h 51"/>
                <a:gd name="T12" fmla="*/ 2 w 34"/>
                <a:gd name="T13" fmla="*/ 0 h 51"/>
                <a:gd name="T14" fmla="*/ 1 w 34"/>
                <a:gd name="T15" fmla="*/ 0 h 51"/>
                <a:gd name="T16" fmla="*/ 1 w 34"/>
                <a:gd name="T17" fmla="*/ 0 h 51"/>
                <a:gd name="T18" fmla="*/ 0 w 34"/>
                <a:gd name="T19" fmla="*/ 0 h 51"/>
                <a:gd name="T20" fmla="*/ 0 w 34"/>
                <a:gd name="T21" fmla="*/ 1 h 51"/>
                <a:gd name="T22" fmla="*/ 0 w 34"/>
                <a:gd name="T23" fmla="*/ 1 h 51"/>
                <a:gd name="T24" fmla="*/ 0 w 34"/>
                <a:gd name="T25" fmla="*/ 2 h 51"/>
                <a:gd name="T26" fmla="*/ 0 w 34"/>
                <a:gd name="T27" fmla="*/ 2 h 51"/>
                <a:gd name="T28" fmla="*/ 0 w 34"/>
                <a:gd name="T29" fmla="*/ 3 h 51"/>
                <a:gd name="T30" fmla="*/ 1 w 34"/>
                <a:gd name="T31" fmla="*/ 4 h 51"/>
                <a:gd name="T32" fmla="*/ 2 w 34"/>
                <a:gd name="T33" fmla="*/ 5 h 51"/>
                <a:gd name="T34" fmla="*/ 2 w 34"/>
                <a:gd name="T35" fmla="*/ 6 h 51"/>
                <a:gd name="T36" fmla="*/ 3 w 34"/>
                <a:gd name="T37" fmla="*/ 6 h 51"/>
                <a:gd name="T38" fmla="*/ 4 w 34"/>
                <a:gd name="T39" fmla="*/ 7 h 51"/>
                <a:gd name="T40" fmla="*/ 4 w 34"/>
                <a:gd name="T41" fmla="*/ 7 h 51"/>
                <a:gd name="T42" fmla="*/ 4 w 34"/>
                <a:gd name="T43" fmla="*/ 5 h 51"/>
                <a:gd name="T44" fmla="*/ 3 w 34"/>
                <a:gd name="T45" fmla="*/ 4 h 51"/>
                <a:gd name="T46" fmla="*/ 3 w 34"/>
                <a:gd name="T47" fmla="*/ 2 h 51"/>
                <a:gd name="T48" fmla="*/ 2 w 34"/>
                <a:gd name="T49" fmla="*/ 1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6" name="Freeform 861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5 w 46"/>
                <a:gd name="T1" fmla="*/ 3 h 33"/>
                <a:gd name="T2" fmla="*/ 5 w 46"/>
                <a:gd name="T3" fmla="*/ 3 h 33"/>
                <a:gd name="T4" fmla="*/ 6 w 46"/>
                <a:gd name="T5" fmla="*/ 2 h 33"/>
                <a:gd name="T6" fmla="*/ 6 w 46"/>
                <a:gd name="T7" fmla="*/ 2 h 33"/>
                <a:gd name="T8" fmla="*/ 6 w 46"/>
                <a:gd name="T9" fmla="*/ 1 h 33"/>
                <a:gd name="T10" fmla="*/ 6 w 46"/>
                <a:gd name="T11" fmla="*/ 1 h 33"/>
                <a:gd name="T12" fmla="*/ 5 w 46"/>
                <a:gd name="T13" fmla="*/ 0 h 33"/>
                <a:gd name="T14" fmla="*/ 5 w 46"/>
                <a:gd name="T15" fmla="*/ 0 h 33"/>
                <a:gd name="T16" fmla="*/ 4 w 46"/>
                <a:gd name="T17" fmla="*/ 0 h 33"/>
                <a:gd name="T18" fmla="*/ 4 w 46"/>
                <a:gd name="T19" fmla="*/ 0 h 33"/>
                <a:gd name="T20" fmla="*/ 3 w 46"/>
                <a:gd name="T21" fmla="*/ 0 h 33"/>
                <a:gd name="T22" fmla="*/ 2 w 46"/>
                <a:gd name="T23" fmla="*/ 0 h 33"/>
                <a:gd name="T24" fmla="*/ 2 w 46"/>
                <a:gd name="T25" fmla="*/ 1 h 33"/>
                <a:gd name="T26" fmla="*/ 1 w 46"/>
                <a:gd name="T27" fmla="*/ 2 h 33"/>
                <a:gd name="T28" fmla="*/ 0 w 46"/>
                <a:gd name="T29" fmla="*/ 2 h 33"/>
                <a:gd name="T30" fmla="*/ 0 w 46"/>
                <a:gd name="T31" fmla="*/ 3 h 33"/>
                <a:gd name="T32" fmla="*/ 0 w 46"/>
                <a:gd name="T33" fmla="*/ 4 h 33"/>
                <a:gd name="T34" fmla="*/ 0 w 46"/>
                <a:gd name="T35" fmla="*/ 4 h 33"/>
                <a:gd name="T36" fmla="*/ 1 w 46"/>
                <a:gd name="T37" fmla="*/ 4 h 33"/>
                <a:gd name="T38" fmla="*/ 2 w 46"/>
                <a:gd name="T39" fmla="*/ 4 h 33"/>
                <a:gd name="T40" fmla="*/ 2 w 46"/>
                <a:gd name="T41" fmla="*/ 4 h 33"/>
                <a:gd name="T42" fmla="*/ 3 w 46"/>
                <a:gd name="T43" fmla="*/ 4 h 33"/>
                <a:gd name="T44" fmla="*/ 3 w 46"/>
                <a:gd name="T45" fmla="*/ 4 h 33"/>
                <a:gd name="T46" fmla="*/ 4 w 46"/>
                <a:gd name="T47" fmla="*/ 3 h 33"/>
                <a:gd name="T48" fmla="*/ 5 w 46"/>
                <a:gd name="T49" fmla="*/ 3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7" name="Freeform 862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8 w 177"/>
                <a:gd name="T1" fmla="*/ 5 h 219"/>
                <a:gd name="T2" fmla="*/ 7 w 177"/>
                <a:gd name="T3" fmla="*/ 6 h 219"/>
                <a:gd name="T4" fmla="*/ 5 w 177"/>
                <a:gd name="T5" fmla="*/ 8 h 219"/>
                <a:gd name="T6" fmla="*/ 4 w 177"/>
                <a:gd name="T7" fmla="*/ 9 h 219"/>
                <a:gd name="T8" fmla="*/ 3 w 177"/>
                <a:gd name="T9" fmla="*/ 11 h 219"/>
                <a:gd name="T10" fmla="*/ 2 w 177"/>
                <a:gd name="T11" fmla="*/ 13 h 219"/>
                <a:gd name="T12" fmla="*/ 1 w 177"/>
                <a:gd name="T13" fmla="*/ 15 h 219"/>
                <a:gd name="T14" fmla="*/ 0 w 177"/>
                <a:gd name="T15" fmla="*/ 17 h 219"/>
                <a:gd name="T16" fmla="*/ 0 w 177"/>
                <a:gd name="T17" fmla="*/ 19 h 219"/>
                <a:gd name="T18" fmla="*/ 0 w 177"/>
                <a:gd name="T19" fmla="*/ 22 h 219"/>
                <a:gd name="T20" fmla="*/ 1 w 177"/>
                <a:gd name="T21" fmla="*/ 25 h 219"/>
                <a:gd name="T22" fmla="*/ 3 w 177"/>
                <a:gd name="T23" fmla="*/ 27 h 219"/>
                <a:gd name="T24" fmla="*/ 5 w 177"/>
                <a:gd name="T25" fmla="*/ 29 h 219"/>
                <a:gd name="T26" fmla="*/ 7 w 177"/>
                <a:gd name="T27" fmla="*/ 30 h 219"/>
                <a:gd name="T28" fmla="*/ 10 w 177"/>
                <a:gd name="T29" fmla="*/ 31 h 219"/>
                <a:gd name="T30" fmla="*/ 13 w 177"/>
                <a:gd name="T31" fmla="*/ 31 h 219"/>
                <a:gd name="T32" fmla="*/ 15 w 177"/>
                <a:gd name="T33" fmla="*/ 31 h 219"/>
                <a:gd name="T34" fmla="*/ 16 w 177"/>
                <a:gd name="T35" fmla="*/ 31 h 219"/>
                <a:gd name="T36" fmla="*/ 17 w 177"/>
                <a:gd name="T37" fmla="*/ 30 h 219"/>
                <a:gd name="T38" fmla="*/ 17 w 177"/>
                <a:gd name="T39" fmla="*/ 30 h 219"/>
                <a:gd name="T40" fmla="*/ 17 w 177"/>
                <a:gd name="T41" fmla="*/ 29 h 219"/>
                <a:gd name="T42" fmla="*/ 17 w 177"/>
                <a:gd name="T43" fmla="*/ 29 h 219"/>
                <a:gd name="T44" fmla="*/ 17 w 177"/>
                <a:gd name="T45" fmla="*/ 29 h 219"/>
                <a:gd name="T46" fmla="*/ 16 w 177"/>
                <a:gd name="T47" fmla="*/ 29 h 219"/>
                <a:gd name="T48" fmla="*/ 15 w 177"/>
                <a:gd name="T49" fmla="*/ 29 h 219"/>
                <a:gd name="T50" fmla="*/ 14 w 177"/>
                <a:gd name="T51" fmla="*/ 29 h 219"/>
                <a:gd name="T52" fmla="*/ 14 w 177"/>
                <a:gd name="T53" fmla="*/ 29 h 219"/>
                <a:gd name="T54" fmla="*/ 13 w 177"/>
                <a:gd name="T55" fmla="*/ 29 h 219"/>
                <a:gd name="T56" fmla="*/ 13 w 177"/>
                <a:gd name="T57" fmla="*/ 29 h 219"/>
                <a:gd name="T58" fmla="*/ 11 w 177"/>
                <a:gd name="T59" fmla="*/ 28 h 219"/>
                <a:gd name="T60" fmla="*/ 10 w 177"/>
                <a:gd name="T61" fmla="*/ 28 h 219"/>
                <a:gd name="T62" fmla="*/ 9 w 177"/>
                <a:gd name="T63" fmla="*/ 28 h 219"/>
                <a:gd name="T64" fmla="*/ 7 w 177"/>
                <a:gd name="T65" fmla="*/ 28 h 219"/>
                <a:gd name="T66" fmla="*/ 6 w 177"/>
                <a:gd name="T67" fmla="*/ 27 h 219"/>
                <a:gd name="T68" fmla="*/ 5 w 177"/>
                <a:gd name="T69" fmla="*/ 26 h 219"/>
                <a:gd name="T70" fmla="*/ 3 w 177"/>
                <a:gd name="T71" fmla="*/ 25 h 219"/>
                <a:gd name="T72" fmla="*/ 2 w 177"/>
                <a:gd name="T73" fmla="*/ 23 h 219"/>
                <a:gd name="T74" fmla="*/ 2 w 177"/>
                <a:gd name="T75" fmla="*/ 21 h 219"/>
                <a:gd name="T76" fmla="*/ 2 w 177"/>
                <a:gd name="T77" fmla="*/ 19 h 219"/>
                <a:gd name="T78" fmla="*/ 2 w 177"/>
                <a:gd name="T79" fmla="*/ 16 h 219"/>
                <a:gd name="T80" fmla="*/ 3 w 177"/>
                <a:gd name="T81" fmla="*/ 14 h 219"/>
                <a:gd name="T82" fmla="*/ 4 w 177"/>
                <a:gd name="T83" fmla="*/ 13 h 219"/>
                <a:gd name="T84" fmla="*/ 6 w 177"/>
                <a:gd name="T85" fmla="*/ 11 h 219"/>
                <a:gd name="T86" fmla="*/ 7 w 177"/>
                <a:gd name="T87" fmla="*/ 9 h 219"/>
                <a:gd name="T88" fmla="*/ 9 w 177"/>
                <a:gd name="T89" fmla="*/ 8 h 219"/>
                <a:gd name="T90" fmla="*/ 11 w 177"/>
                <a:gd name="T91" fmla="*/ 6 h 219"/>
                <a:gd name="T92" fmla="*/ 13 w 177"/>
                <a:gd name="T93" fmla="*/ 5 h 219"/>
                <a:gd name="T94" fmla="*/ 15 w 177"/>
                <a:gd name="T95" fmla="*/ 4 h 219"/>
                <a:gd name="T96" fmla="*/ 17 w 177"/>
                <a:gd name="T97" fmla="*/ 3 h 219"/>
                <a:gd name="T98" fmla="*/ 18 w 177"/>
                <a:gd name="T99" fmla="*/ 2 h 219"/>
                <a:gd name="T100" fmla="*/ 20 w 177"/>
                <a:gd name="T101" fmla="*/ 2 h 219"/>
                <a:gd name="T102" fmla="*/ 22 w 177"/>
                <a:gd name="T103" fmla="*/ 1 h 219"/>
                <a:gd name="T104" fmla="*/ 23 w 177"/>
                <a:gd name="T105" fmla="*/ 1 h 219"/>
                <a:gd name="T106" fmla="*/ 22 w 177"/>
                <a:gd name="T107" fmla="*/ 0 h 219"/>
                <a:gd name="T108" fmla="*/ 21 w 177"/>
                <a:gd name="T109" fmla="*/ 0 h 219"/>
                <a:gd name="T110" fmla="*/ 19 w 177"/>
                <a:gd name="T111" fmla="*/ 0 h 219"/>
                <a:gd name="T112" fmla="*/ 17 w 177"/>
                <a:gd name="T113" fmla="*/ 1 h 219"/>
                <a:gd name="T114" fmla="*/ 14 w 177"/>
                <a:gd name="T115" fmla="*/ 2 h 219"/>
                <a:gd name="T116" fmla="*/ 12 w 177"/>
                <a:gd name="T117" fmla="*/ 2 h 219"/>
                <a:gd name="T118" fmla="*/ 10 w 177"/>
                <a:gd name="T119" fmla="*/ 4 h 219"/>
                <a:gd name="T120" fmla="*/ 8 w 177"/>
                <a:gd name="T121" fmla="*/ 5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8" name="Freeform 863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13 w 115"/>
                <a:gd name="T1" fmla="*/ 8 h 170"/>
                <a:gd name="T2" fmla="*/ 13 w 115"/>
                <a:gd name="T3" fmla="*/ 11 h 170"/>
                <a:gd name="T4" fmla="*/ 13 w 115"/>
                <a:gd name="T5" fmla="*/ 13 h 170"/>
                <a:gd name="T6" fmla="*/ 12 w 115"/>
                <a:gd name="T7" fmla="*/ 15 h 170"/>
                <a:gd name="T8" fmla="*/ 10 w 115"/>
                <a:gd name="T9" fmla="*/ 17 h 170"/>
                <a:gd name="T10" fmla="*/ 9 w 115"/>
                <a:gd name="T11" fmla="*/ 18 h 170"/>
                <a:gd name="T12" fmla="*/ 7 w 115"/>
                <a:gd name="T13" fmla="*/ 20 h 170"/>
                <a:gd name="T14" fmla="*/ 5 w 115"/>
                <a:gd name="T15" fmla="*/ 21 h 170"/>
                <a:gd name="T16" fmla="*/ 4 w 115"/>
                <a:gd name="T17" fmla="*/ 23 h 170"/>
                <a:gd name="T18" fmla="*/ 3 w 115"/>
                <a:gd name="T19" fmla="*/ 23 h 170"/>
                <a:gd name="T20" fmla="*/ 3 w 115"/>
                <a:gd name="T21" fmla="*/ 24 h 170"/>
                <a:gd name="T22" fmla="*/ 3 w 115"/>
                <a:gd name="T23" fmla="*/ 24 h 170"/>
                <a:gd name="T24" fmla="*/ 3 w 115"/>
                <a:gd name="T25" fmla="*/ 25 h 170"/>
                <a:gd name="T26" fmla="*/ 4 w 115"/>
                <a:gd name="T27" fmla="*/ 25 h 170"/>
                <a:gd name="T28" fmla="*/ 4 w 115"/>
                <a:gd name="T29" fmla="*/ 25 h 170"/>
                <a:gd name="T30" fmla="*/ 4 w 115"/>
                <a:gd name="T31" fmla="*/ 25 h 170"/>
                <a:gd name="T32" fmla="*/ 5 w 115"/>
                <a:gd name="T33" fmla="*/ 25 h 170"/>
                <a:gd name="T34" fmla="*/ 7 w 115"/>
                <a:gd name="T35" fmla="*/ 23 h 170"/>
                <a:gd name="T36" fmla="*/ 9 w 115"/>
                <a:gd name="T37" fmla="*/ 22 h 170"/>
                <a:gd name="T38" fmla="*/ 11 w 115"/>
                <a:gd name="T39" fmla="*/ 20 h 170"/>
                <a:gd name="T40" fmla="*/ 13 w 115"/>
                <a:gd name="T41" fmla="*/ 18 h 170"/>
                <a:gd name="T42" fmla="*/ 14 w 115"/>
                <a:gd name="T43" fmla="*/ 16 h 170"/>
                <a:gd name="T44" fmla="*/ 15 w 115"/>
                <a:gd name="T45" fmla="*/ 13 h 170"/>
                <a:gd name="T46" fmla="*/ 15 w 115"/>
                <a:gd name="T47" fmla="*/ 11 h 170"/>
                <a:gd name="T48" fmla="*/ 14 w 115"/>
                <a:gd name="T49" fmla="*/ 8 h 170"/>
                <a:gd name="T50" fmla="*/ 13 w 115"/>
                <a:gd name="T51" fmla="*/ 6 h 170"/>
                <a:gd name="T52" fmla="*/ 12 w 115"/>
                <a:gd name="T53" fmla="*/ 4 h 170"/>
                <a:gd name="T54" fmla="*/ 9 w 115"/>
                <a:gd name="T55" fmla="*/ 2 h 170"/>
                <a:gd name="T56" fmla="*/ 7 w 115"/>
                <a:gd name="T57" fmla="*/ 1 h 170"/>
                <a:gd name="T58" fmla="*/ 5 w 115"/>
                <a:gd name="T59" fmla="*/ 0 h 170"/>
                <a:gd name="T60" fmla="*/ 3 w 115"/>
                <a:gd name="T61" fmla="*/ 0 h 170"/>
                <a:gd name="T62" fmla="*/ 1 w 115"/>
                <a:gd name="T63" fmla="*/ 0 h 170"/>
                <a:gd name="T64" fmla="*/ 0 w 115"/>
                <a:gd name="T65" fmla="*/ 1 h 170"/>
                <a:gd name="T66" fmla="*/ 2 w 115"/>
                <a:gd name="T67" fmla="*/ 1 h 170"/>
                <a:gd name="T68" fmla="*/ 4 w 115"/>
                <a:gd name="T69" fmla="*/ 2 h 170"/>
                <a:gd name="T70" fmla="*/ 6 w 115"/>
                <a:gd name="T71" fmla="*/ 2 h 170"/>
                <a:gd name="T72" fmla="*/ 7 w 115"/>
                <a:gd name="T73" fmla="*/ 3 h 170"/>
                <a:gd name="T74" fmla="*/ 9 w 115"/>
                <a:gd name="T75" fmla="*/ 4 h 170"/>
                <a:gd name="T76" fmla="*/ 11 w 115"/>
                <a:gd name="T77" fmla="*/ 5 h 170"/>
                <a:gd name="T78" fmla="*/ 12 w 115"/>
                <a:gd name="T79" fmla="*/ 6 h 170"/>
                <a:gd name="T80" fmla="*/ 13 w 115"/>
                <a:gd name="T81" fmla="*/ 8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9" name="Freeform 864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11 w 289"/>
                <a:gd name="T1" fmla="*/ 9 h 352"/>
                <a:gd name="T2" fmla="*/ 6 w 289"/>
                <a:gd name="T3" fmla="*/ 15 h 352"/>
                <a:gd name="T4" fmla="*/ 2 w 289"/>
                <a:gd name="T5" fmla="*/ 22 h 352"/>
                <a:gd name="T6" fmla="*/ 0 w 289"/>
                <a:gd name="T7" fmla="*/ 30 h 352"/>
                <a:gd name="T8" fmla="*/ 0 w 289"/>
                <a:gd name="T9" fmla="*/ 35 h 352"/>
                <a:gd name="T10" fmla="*/ 1 w 289"/>
                <a:gd name="T11" fmla="*/ 38 h 352"/>
                <a:gd name="T12" fmla="*/ 2 w 289"/>
                <a:gd name="T13" fmla="*/ 39 h 352"/>
                <a:gd name="T14" fmla="*/ 4 w 289"/>
                <a:gd name="T15" fmla="*/ 41 h 352"/>
                <a:gd name="T16" fmla="*/ 6 w 289"/>
                <a:gd name="T17" fmla="*/ 43 h 352"/>
                <a:gd name="T18" fmla="*/ 10 w 289"/>
                <a:gd name="T19" fmla="*/ 45 h 352"/>
                <a:gd name="T20" fmla="*/ 13 w 289"/>
                <a:gd name="T21" fmla="*/ 46 h 352"/>
                <a:gd name="T22" fmla="*/ 17 w 289"/>
                <a:gd name="T23" fmla="*/ 48 h 352"/>
                <a:gd name="T24" fmla="*/ 21 w 289"/>
                <a:gd name="T25" fmla="*/ 49 h 352"/>
                <a:gd name="T26" fmla="*/ 25 w 289"/>
                <a:gd name="T27" fmla="*/ 49 h 352"/>
                <a:gd name="T28" fmla="*/ 29 w 289"/>
                <a:gd name="T29" fmla="*/ 50 h 352"/>
                <a:gd name="T30" fmla="*/ 32 w 289"/>
                <a:gd name="T31" fmla="*/ 50 h 352"/>
                <a:gd name="T32" fmla="*/ 35 w 289"/>
                <a:gd name="T33" fmla="*/ 50 h 352"/>
                <a:gd name="T34" fmla="*/ 36 w 289"/>
                <a:gd name="T35" fmla="*/ 49 h 352"/>
                <a:gd name="T36" fmla="*/ 36 w 289"/>
                <a:gd name="T37" fmla="*/ 48 h 352"/>
                <a:gd name="T38" fmla="*/ 35 w 289"/>
                <a:gd name="T39" fmla="*/ 47 h 352"/>
                <a:gd name="T40" fmla="*/ 33 w 289"/>
                <a:gd name="T41" fmla="*/ 46 h 352"/>
                <a:gd name="T42" fmla="*/ 29 w 289"/>
                <a:gd name="T43" fmla="*/ 46 h 352"/>
                <a:gd name="T44" fmla="*/ 26 w 289"/>
                <a:gd name="T45" fmla="*/ 46 h 352"/>
                <a:gd name="T46" fmla="*/ 22 w 289"/>
                <a:gd name="T47" fmla="*/ 45 h 352"/>
                <a:gd name="T48" fmla="*/ 19 w 289"/>
                <a:gd name="T49" fmla="*/ 45 h 352"/>
                <a:gd name="T50" fmla="*/ 15 w 289"/>
                <a:gd name="T51" fmla="*/ 43 h 352"/>
                <a:gd name="T52" fmla="*/ 12 w 289"/>
                <a:gd name="T53" fmla="*/ 42 h 352"/>
                <a:gd name="T54" fmla="*/ 8 w 289"/>
                <a:gd name="T55" fmla="*/ 40 h 352"/>
                <a:gd name="T56" fmla="*/ 6 w 289"/>
                <a:gd name="T57" fmla="*/ 38 h 352"/>
                <a:gd name="T58" fmla="*/ 4 w 289"/>
                <a:gd name="T59" fmla="*/ 36 h 352"/>
                <a:gd name="T60" fmla="*/ 3 w 289"/>
                <a:gd name="T61" fmla="*/ 32 h 352"/>
                <a:gd name="T62" fmla="*/ 4 w 289"/>
                <a:gd name="T63" fmla="*/ 26 h 352"/>
                <a:gd name="T64" fmla="*/ 6 w 289"/>
                <a:gd name="T65" fmla="*/ 22 h 352"/>
                <a:gd name="T66" fmla="*/ 8 w 289"/>
                <a:gd name="T67" fmla="*/ 18 h 352"/>
                <a:gd name="T68" fmla="*/ 10 w 289"/>
                <a:gd name="T69" fmla="*/ 15 h 352"/>
                <a:gd name="T70" fmla="*/ 13 w 289"/>
                <a:gd name="T71" fmla="*/ 12 h 352"/>
                <a:gd name="T72" fmla="*/ 16 w 289"/>
                <a:gd name="T73" fmla="*/ 8 h 352"/>
                <a:gd name="T74" fmla="*/ 20 w 289"/>
                <a:gd name="T75" fmla="*/ 5 h 352"/>
                <a:gd name="T76" fmla="*/ 25 w 289"/>
                <a:gd name="T77" fmla="*/ 3 h 352"/>
                <a:gd name="T78" fmla="*/ 28 w 289"/>
                <a:gd name="T79" fmla="*/ 1 h 352"/>
                <a:gd name="T80" fmla="*/ 28 w 289"/>
                <a:gd name="T81" fmla="*/ 0 h 352"/>
                <a:gd name="T82" fmla="*/ 25 w 289"/>
                <a:gd name="T83" fmla="*/ 1 h 352"/>
                <a:gd name="T84" fmla="*/ 20 w 289"/>
                <a:gd name="T85" fmla="*/ 3 h 352"/>
                <a:gd name="T86" fmla="*/ 16 w 289"/>
                <a:gd name="T87" fmla="*/ 5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0" name="Freeform 865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27 w 252"/>
                <a:gd name="T1" fmla="*/ 10 h 235"/>
                <a:gd name="T2" fmla="*/ 28 w 252"/>
                <a:gd name="T3" fmla="*/ 12 h 235"/>
                <a:gd name="T4" fmla="*/ 29 w 252"/>
                <a:gd name="T5" fmla="*/ 14 h 235"/>
                <a:gd name="T6" fmla="*/ 29 w 252"/>
                <a:gd name="T7" fmla="*/ 17 h 235"/>
                <a:gd name="T8" fmla="*/ 29 w 252"/>
                <a:gd name="T9" fmla="*/ 19 h 235"/>
                <a:gd name="T10" fmla="*/ 29 w 252"/>
                <a:gd name="T11" fmla="*/ 21 h 235"/>
                <a:gd name="T12" fmla="*/ 29 w 252"/>
                <a:gd name="T13" fmla="*/ 23 h 235"/>
                <a:gd name="T14" fmla="*/ 28 w 252"/>
                <a:gd name="T15" fmla="*/ 25 h 235"/>
                <a:gd name="T16" fmla="*/ 27 w 252"/>
                <a:gd name="T17" fmla="*/ 26 h 235"/>
                <a:gd name="T18" fmla="*/ 26 w 252"/>
                <a:gd name="T19" fmla="*/ 28 h 235"/>
                <a:gd name="T20" fmla="*/ 24 w 252"/>
                <a:gd name="T21" fmla="*/ 29 h 235"/>
                <a:gd name="T22" fmla="*/ 23 w 252"/>
                <a:gd name="T23" fmla="*/ 30 h 235"/>
                <a:gd name="T24" fmla="*/ 22 w 252"/>
                <a:gd name="T25" fmla="*/ 32 h 235"/>
                <a:gd name="T26" fmla="*/ 22 w 252"/>
                <a:gd name="T27" fmla="*/ 32 h 235"/>
                <a:gd name="T28" fmla="*/ 22 w 252"/>
                <a:gd name="T29" fmla="*/ 33 h 235"/>
                <a:gd name="T30" fmla="*/ 22 w 252"/>
                <a:gd name="T31" fmla="*/ 33 h 235"/>
                <a:gd name="T32" fmla="*/ 22 w 252"/>
                <a:gd name="T33" fmla="*/ 34 h 235"/>
                <a:gd name="T34" fmla="*/ 22 w 252"/>
                <a:gd name="T35" fmla="*/ 34 h 235"/>
                <a:gd name="T36" fmla="*/ 23 w 252"/>
                <a:gd name="T37" fmla="*/ 34 h 235"/>
                <a:gd name="T38" fmla="*/ 23 w 252"/>
                <a:gd name="T39" fmla="*/ 34 h 235"/>
                <a:gd name="T40" fmla="*/ 24 w 252"/>
                <a:gd name="T41" fmla="*/ 34 h 235"/>
                <a:gd name="T42" fmla="*/ 26 w 252"/>
                <a:gd name="T43" fmla="*/ 32 h 235"/>
                <a:gd name="T44" fmla="*/ 29 w 252"/>
                <a:gd name="T45" fmla="*/ 29 h 235"/>
                <a:gd name="T46" fmla="*/ 30 w 252"/>
                <a:gd name="T47" fmla="*/ 26 h 235"/>
                <a:gd name="T48" fmla="*/ 32 w 252"/>
                <a:gd name="T49" fmla="*/ 23 h 235"/>
                <a:gd name="T50" fmla="*/ 32 w 252"/>
                <a:gd name="T51" fmla="*/ 19 h 235"/>
                <a:gd name="T52" fmla="*/ 32 w 252"/>
                <a:gd name="T53" fmla="*/ 16 h 235"/>
                <a:gd name="T54" fmla="*/ 31 w 252"/>
                <a:gd name="T55" fmla="*/ 12 h 235"/>
                <a:gd name="T56" fmla="*/ 29 w 252"/>
                <a:gd name="T57" fmla="*/ 9 h 235"/>
                <a:gd name="T58" fmla="*/ 27 w 252"/>
                <a:gd name="T59" fmla="*/ 8 h 235"/>
                <a:gd name="T60" fmla="*/ 25 w 252"/>
                <a:gd name="T61" fmla="*/ 7 h 235"/>
                <a:gd name="T62" fmla="*/ 23 w 252"/>
                <a:gd name="T63" fmla="*/ 5 h 235"/>
                <a:gd name="T64" fmla="*/ 21 w 252"/>
                <a:gd name="T65" fmla="*/ 4 h 235"/>
                <a:gd name="T66" fmla="*/ 19 w 252"/>
                <a:gd name="T67" fmla="*/ 3 h 235"/>
                <a:gd name="T68" fmla="*/ 16 w 252"/>
                <a:gd name="T69" fmla="*/ 2 h 235"/>
                <a:gd name="T70" fmla="*/ 14 w 252"/>
                <a:gd name="T71" fmla="*/ 2 h 235"/>
                <a:gd name="T72" fmla="*/ 11 w 252"/>
                <a:gd name="T73" fmla="*/ 1 h 235"/>
                <a:gd name="T74" fmla="*/ 9 w 252"/>
                <a:gd name="T75" fmla="*/ 1 h 235"/>
                <a:gd name="T76" fmla="*/ 7 w 252"/>
                <a:gd name="T77" fmla="*/ 0 h 235"/>
                <a:gd name="T78" fmla="*/ 5 w 252"/>
                <a:gd name="T79" fmla="*/ 0 h 235"/>
                <a:gd name="T80" fmla="*/ 4 w 252"/>
                <a:gd name="T81" fmla="*/ 0 h 235"/>
                <a:gd name="T82" fmla="*/ 2 w 252"/>
                <a:gd name="T83" fmla="*/ 0 h 235"/>
                <a:gd name="T84" fmla="*/ 1 w 252"/>
                <a:gd name="T85" fmla="*/ 0 h 235"/>
                <a:gd name="T86" fmla="*/ 0 w 252"/>
                <a:gd name="T87" fmla="*/ 0 h 235"/>
                <a:gd name="T88" fmla="*/ 0 w 252"/>
                <a:gd name="T89" fmla="*/ 1 h 235"/>
                <a:gd name="T90" fmla="*/ 1 w 252"/>
                <a:gd name="T91" fmla="*/ 1 h 235"/>
                <a:gd name="T92" fmla="*/ 3 w 252"/>
                <a:gd name="T93" fmla="*/ 1 h 235"/>
                <a:gd name="T94" fmla="*/ 4 w 252"/>
                <a:gd name="T95" fmla="*/ 2 h 235"/>
                <a:gd name="T96" fmla="*/ 6 w 252"/>
                <a:gd name="T97" fmla="*/ 2 h 235"/>
                <a:gd name="T98" fmla="*/ 8 w 252"/>
                <a:gd name="T99" fmla="*/ 2 h 235"/>
                <a:gd name="T100" fmla="*/ 9 w 252"/>
                <a:gd name="T101" fmla="*/ 2 h 235"/>
                <a:gd name="T102" fmla="*/ 11 w 252"/>
                <a:gd name="T103" fmla="*/ 3 h 235"/>
                <a:gd name="T104" fmla="*/ 13 w 252"/>
                <a:gd name="T105" fmla="*/ 3 h 235"/>
                <a:gd name="T106" fmla="*/ 15 w 252"/>
                <a:gd name="T107" fmla="*/ 4 h 235"/>
                <a:gd name="T108" fmla="*/ 17 w 252"/>
                <a:gd name="T109" fmla="*/ 5 h 235"/>
                <a:gd name="T110" fmla="*/ 18 w 252"/>
                <a:gd name="T111" fmla="*/ 5 h 235"/>
                <a:gd name="T112" fmla="*/ 20 w 252"/>
                <a:gd name="T113" fmla="*/ 6 h 235"/>
                <a:gd name="T114" fmla="*/ 22 w 252"/>
                <a:gd name="T115" fmla="*/ 7 h 235"/>
                <a:gd name="T116" fmla="*/ 24 w 252"/>
                <a:gd name="T117" fmla="*/ 8 h 235"/>
                <a:gd name="T118" fmla="*/ 25 w 252"/>
                <a:gd name="T119" fmla="*/ 9 h 235"/>
                <a:gd name="T120" fmla="*/ 27 w 252"/>
                <a:gd name="T121" fmla="*/ 1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1" name="Freeform 866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17 h 220"/>
                <a:gd name="T2" fmla="*/ 0 w 103"/>
                <a:gd name="T3" fmla="*/ 20 h 220"/>
                <a:gd name="T4" fmla="*/ 1 w 103"/>
                <a:gd name="T5" fmla="*/ 23 h 220"/>
                <a:gd name="T6" fmla="*/ 2 w 103"/>
                <a:gd name="T7" fmla="*/ 25 h 220"/>
                <a:gd name="T8" fmla="*/ 3 w 103"/>
                <a:gd name="T9" fmla="*/ 27 h 220"/>
                <a:gd name="T10" fmla="*/ 4 w 103"/>
                <a:gd name="T11" fmla="*/ 29 h 220"/>
                <a:gd name="T12" fmla="*/ 6 w 103"/>
                <a:gd name="T13" fmla="*/ 30 h 220"/>
                <a:gd name="T14" fmla="*/ 8 w 103"/>
                <a:gd name="T15" fmla="*/ 31 h 220"/>
                <a:gd name="T16" fmla="*/ 10 w 103"/>
                <a:gd name="T17" fmla="*/ 32 h 220"/>
                <a:gd name="T18" fmla="*/ 11 w 103"/>
                <a:gd name="T19" fmla="*/ 32 h 220"/>
                <a:gd name="T20" fmla="*/ 12 w 103"/>
                <a:gd name="T21" fmla="*/ 32 h 220"/>
                <a:gd name="T22" fmla="*/ 12 w 103"/>
                <a:gd name="T23" fmla="*/ 31 h 220"/>
                <a:gd name="T24" fmla="*/ 13 w 103"/>
                <a:gd name="T25" fmla="*/ 31 h 220"/>
                <a:gd name="T26" fmla="*/ 13 w 103"/>
                <a:gd name="T27" fmla="*/ 30 h 220"/>
                <a:gd name="T28" fmla="*/ 12 w 103"/>
                <a:gd name="T29" fmla="*/ 29 h 220"/>
                <a:gd name="T30" fmla="*/ 12 w 103"/>
                <a:gd name="T31" fmla="*/ 29 h 220"/>
                <a:gd name="T32" fmla="*/ 11 w 103"/>
                <a:gd name="T33" fmla="*/ 28 h 220"/>
                <a:gd name="T34" fmla="*/ 9 w 103"/>
                <a:gd name="T35" fmla="*/ 27 h 220"/>
                <a:gd name="T36" fmla="*/ 7 w 103"/>
                <a:gd name="T37" fmla="*/ 26 h 220"/>
                <a:gd name="T38" fmla="*/ 6 w 103"/>
                <a:gd name="T39" fmla="*/ 24 h 220"/>
                <a:gd name="T40" fmla="*/ 5 w 103"/>
                <a:gd name="T41" fmla="*/ 22 h 220"/>
                <a:gd name="T42" fmla="*/ 4 w 103"/>
                <a:gd name="T43" fmla="*/ 20 h 220"/>
                <a:gd name="T44" fmla="*/ 3 w 103"/>
                <a:gd name="T45" fmla="*/ 18 h 220"/>
                <a:gd name="T46" fmla="*/ 3 w 103"/>
                <a:gd name="T47" fmla="*/ 15 h 220"/>
                <a:gd name="T48" fmla="*/ 4 w 103"/>
                <a:gd name="T49" fmla="*/ 12 h 220"/>
                <a:gd name="T50" fmla="*/ 5 w 103"/>
                <a:gd name="T51" fmla="*/ 10 h 220"/>
                <a:gd name="T52" fmla="*/ 6 w 103"/>
                <a:gd name="T53" fmla="*/ 8 h 220"/>
                <a:gd name="T54" fmla="*/ 8 w 103"/>
                <a:gd name="T55" fmla="*/ 6 h 220"/>
                <a:gd name="T56" fmla="*/ 10 w 103"/>
                <a:gd name="T57" fmla="*/ 5 h 220"/>
                <a:gd name="T58" fmla="*/ 11 w 103"/>
                <a:gd name="T59" fmla="*/ 3 h 220"/>
                <a:gd name="T60" fmla="*/ 12 w 103"/>
                <a:gd name="T61" fmla="*/ 2 h 220"/>
                <a:gd name="T62" fmla="*/ 13 w 103"/>
                <a:gd name="T63" fmla="*/ 1 h 220"/>
                <a:gd name="T64" fmla="*/ 13 w 103"/>
                <a:gd name="T65" fmla="*/ 0 h 220"/>
                <a:gd name="T66" fmla="*/ 12 w 103"/>
                <a:gd name="T67" fmla="*/ 1 h 220"/>
                <a:gd name="T68" fmla="*/ 10 w 103"/>
                <a:gd name="T69" fmla="*/ 2 h 220"/>
                <a:gd name="T70" fmla="*/ 8 w 103"/>
                <a:gd name="T71" fmla="*/ 4 h 220"/>
                <a:gd name="T72" fmla="*/ 6 w 103"/>
                <a:gd name="T73" fmla="*/ 6 h 220"/>
                <a:gd name="T74" fmla="*/ 4 w 103"/>
                <a:gd name="T75" fmla="*/ 8 h 220"/>
                <a:gd name="T76" fmla="*/ 2 w 103"/>
                <a:gd name="T77" fmla="*/ 11 h 220"/>
                <a:gd name="T78" fmla="*/ 1 w 103"/>
                <a:gd name="T79" fmla="*/ 14 h 220"/>
                <a:gd name="T80" fmla="*/ 0 w 103"/>
                <a:gd name="T81" fmla="*/ 17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2" name="Freeform 867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24 w 220"/>
                <a:gd name="T1" fmla="*/ 16 h 288"/>
                <a:gd name="T2" fmla="*/ 25 w 220"/>
                <a:gd name="T3" fmla="*/ 19 h 288"/>
                <a:gd name="T4" fmla="*/ 26 w 220"/>
                <a:gd name="T5" fmla="*/ 22 h 288"/>
                <a:gd name="T6" fmla="*/ 25 w 220"/>
                <a:gd name="T7" fmla="*/ 25 h 288"/>
                <a:gd name="T8" fmla="*/ 24 w 220"/>
                <a:gd name="T9" fmla="*/ 28 h 288"/>
                <a:gd name="T10" fmla="*/ 21 w 220"/>
                <a:gd name="T11" fmla="*/ 30 h 288"/>
                <a:gd name="T12" fmla="*/ 19 w 220"/>
                <a:gd name="T13" fmla="*/ 33 h 288"/>
                <a:gd name="T14" fmla="*/ 16 w 220"/>
                <a:gd name="T15" fmla="*/ 35 h 288"/>
                <a:gd name="T16" fmla="*/ 15 w 220"/>
                <a:gd name="T17" fmla="*/ 37 h 288"/>
                <a:gd name="T18" fmla="*/ 14 w 220"/>
                <a:gd name="T19" fmla="*/ 38 h 288"/>
                <a:gd name="T20" fmla="*/ 14 w 220"/>
                <a:gd name="T21" fmla="*/ 39 h 288"/>
                <a:gd name="T22" fmla="*/ 14 w 220"/>
                <a:gd name="T23" fmla="*/ 40 h 288"/>
                <a:gd name="T24" fmla="*/ 15 w 220"/>
                <a:gd name="T25" fmla="*/ 41 h 288"/>
                <a:gd name="T26" fmla="*/ 16 w 220"/>
                <a:gd name="T27" fmla="*/ 41 h 288"/>
                <a:gd name="T28" fmla="*/ 18 w 220"/>
                <a:gd name="T29" fmla="*/ 39 h 288"/>
                <a:gd name="T30" fmla="*/ 20 w 220"/>
                <a:gd name="T31" fmla="*/ 36 h 288"/>
                <a:gd name="T32" fmla="*/ 24 w 220"/>
                <a:gd name="T33" fmla="*/ 33 h 288"/>
                <a:gd name="T34" fmla="*/ 26 w 220"/>
                <a:gd name="T35" fmla="*/ 29 h 288"/>
                <a:gd name="T36" fmla="*/ 28 w 220"/>
                <a:gd name="T37" fmla="*/ 25 h 288"/>
                <a:gd name="T38" fmla="*/ 28 w 220"/>
                <a:gd name="T39" fmla="*/ 20 h 288"/>
                <a:gd name="T40" fmla="*/ 26 w 220"/>
                <a:gd name="T41" fmla="*/ 16 h 288"/>
                <a:gd name="T42" fmla="*/ 23 w 220"/>
                <a:gd name="T43" fmla="*/ 12 h 288"/>
                <a:gd name="T44" fmla="*/ 20 w 220"/>
                <a:gd name="T45" fmla="*/ 10 h 288"/>
                <a:gd name="T46" fmla="*/ 17 w 220"/>
                <a:gd name="T47" fmla="*/ 8 h 288"/>
                <a:gd name="T48" fmla="*/ 14 w 220"/>
                <a:gd name="T49" fmla="*/ 6 h 288"/>
                <a:gd name="T50" fmla="*/ 11 w 220"/>
                <a:gd name="T51" fmla="*/ 4 h 288"/>
                <a:gd name="T52" fmla="*/ 8 w 220"/>
                <a:gd name="T53" fmla="*/ 2 h 288"/>
                <a:gd name="T54" fmla="*/ 5 w 220"/>
                <a:gd name="T55" fmla="*/ 1 h 288"/>
                <a:gd name="T56" fmla="*/ 2 w 220"/>
                <a:gd name="T57" fmla="*/ 0 h 288"/>
                <a:gd name="T58" fmla="*/ 1 w 220"/>
                <a:gd name="T59" fmla="*/ 0 h 288"/>
                <a:gd name="T60" fmla="*/ 1 w 220"/>
                <a:gd name="T61" fmla="*/ 1 h 288"/>
                <a:gd name="T62" fmla="*/ 4 w 220"/>
                <a:gd name="T63" fmla="*/ 3 h 288"/>
                <a:gd name="T64" fmla="*/ 7 w 220"/>
                <a:gd name="T65" fmla="*/ 4 h 288"/>
                <a:gd name="T66" fmla="*/ 10 w 220"/>
                <a:gd name="T67" fmla="*/ 6 h 288"/>
                <a:gd name="T68" fmla="*/ 13 w 220"/>
                <a:gd name="T69" fmla="*/ 8 h 288"/>
                <a:gd name="T70" fmla="*/ 16 w 220"/>
                <a:gd name="T71" fmla="*/ 9 h 288"/>
                <a:gd name="T72" fmla="*/ 19 w 220"/>
                <a:gd name="T73" fmla="*/ 12 h 288"/>
                <a:gd name="T74" fmla="*/ 21 w 220"/>
                <a:gd name="T75" fmla="*/ 14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3" name="Freeform 868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14 w 1070"/>
                <a:gd name="T1" fmla="*/ 0 h 844"/>
                <a:gd name="T2" fmla="*/ 107 w 1070"/>
                <a:gd name="T3" fmla="*/ 16 h 844"/>
                <a:gd name="T4" fmla="*/ 92 w 1070"/>
                <a:gd name="T5" fmla="*/ 71 h 844"/>
                <a:gd name="T6" fmla="*/ 0 w 1070"/>
                <a:gd name="T7" fmla="*/ 52 h 844"/>
                <a:gd name="T8" fmla="*/ 14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4" name="Freeform 869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10 w 819"/>
                <a:gd name="T1" fmla="*/ 0 h 333"/>
                <a:gd name="T2" fmla="*/ 82 w 819"/>
                <a:gd name="T3" fmla="*/ 12 h 333"/>
                <a:gd name="T4" fmla="*/ 17 w 819"/>
                <a:gd name="T5" fmla="*/ 8 h 333"/>
                <a:gd name="T6" fmla="*/ 0 w 819"/>
                <a:gd name="T7" fmla="*/ 28 h 333"/>
                <a:gd name="T8" fmla="*/ 1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" name="Freeform 870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3 w 1083"/>
                <a:gd name="T1" fmla="*/ 0 h 306"/>
                <a:gd name="T2" fmla="*/ 108 w 1083"/>
                <a:gd name="T3" fmla="*/ 22 h 306"/>
                <a:gd name="T4" fmla="*/ 105 w 1083"/>
                <a:gd name="T5" fmla="*/ 26 h 306"/>
                <a:gd name="T6" fmla="*/ 0 w 1083"/>
                <a:gd name="T7" fmla="*/ 2 h 306"/>
                <a:gd name="T8" fmla="*/ 3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6" name="Freeform 871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4 w 1088"/>
                <a:gd name="T1" fmla="*/ 0 h 311"/>
                <a:gd name="T2" fmla="*/ 109 w 1088"/>
                <a:gd name="T3" fmla="*/ 22 h 311"/>
                <a:gd name="T4" fmla="*/ 106 w 1088"/>
                <a:gd name="T5" fmla="*/ 26 h 311"/>
                <a:gd name="T6" fmla="*/ 0 w 1088"/>
                <a:gd name="T7" fmla="*/ 3 h 311"/>
                <a:gd name="T8" fmla="*/ 4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7" name="Freeform 872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2 w 164"/>
                <a:gd name="T1" fmla="*/ 0 h 72"/>
                <a:gd name="T2" fmla="*/ 2 w 164"/>
                <a:gd name="T3" fmla="*/ 0 h 72"/>
                <a:gd name="T4" fmla="*/ 3 w 164"/>
                <a:gd name="T5" fmla="*/ 0 h 72"/>
                <a:gd name="T6" fmla="*/ 5 w 164"/>
                <a:gd name="T7" fmla="*/ 0 h 72"/>
                <a:gd name="T8" fmla="*/ 8 w 164"/>
                <a:gd name="T9" fmla="*/ 0 h 72"/>
                <a:gd name="T10" fmla="*/ 10 w 164"/>
                <a:gd name="T11" fmla="*/ 1 h 72"/>
                <a:gd name="T12" fmla="*/ 12 w 164"/>
                <a:gd name="T13" fmla="*/ 1 h 72"/>
                <a:gd name="T14" fmla="*/ 15 w 164"/>
                <a:gd name="T15" fmla="*/ 3 h 72"/>
                <a:gd name="T16" fmla="*/ 16 w 164"/>
                <a:gd name="T17" fmla="*/ 4 h 72"/>
                <a:gd name="T18" fmla="*/ 16 w 164"/>
                <a:gd name="T19" fmla="*/ 4 h 72"/>
                <a:gd name="T20" fmla="*/ 16 w 164"/>
                <a:gd name="T21" fmla="*/ 5 h 72"/>
                <a:gd name="T22" fmla="*/ 16 w 164"/>
                <a:gd name="T23" fmla="*/ 5 h 72"/>
                <a:gd name="T24" fmla="*/ 16 w 164"/>
                <a:gd name="T25" fmla="*/ 6 h 72"/>
                <a:gd name="T26" fmla="*/ 15 w 164"/>
                <a:gd name="T27" fmla="*/ 6 h 72"/>
                <a:gd name="T28" fmla="*/ 15 w 164"/>
                <a:gd name="T29" fmla="*/ 6 h 72"/>
                <a:gd name="T30" fmla="*/ 13 w 164"/>
                <a:gd name="T31" fmla="*/ 6 h 72"/>
                <a:gd name="T32" fmla="*/ 12 w 164"/>
                <a:gd name="T33" fmla="*/ 5 h 72"/>
                <a:gd name="T34" fmla="*/ 12 w 164"/>
                <a:gd name="T35" fmla="*/ 5 h 72"/>
                <a:gd name="T36" fmla="*/ 12 w 164"/>
                <a:gd name="T37" fmla="*/ 5 h 72"/>
                <a:gd name="T38" fmla="*/ 12 w 164"/>
                <a:gd name="T39" fmla="*/ 4 h 72"/>
                <a:gd name="T40" fmla="*/ 11 w 164"/>
                <a:gd name="T41" fmla="*/ 4 h 72"/>
                <a:gd name="T42" fmla="*/ 10 w 164"/>
                <a:gd name="T43" fmla="*/ 3 h 72"/>
                <a:gd name="T44" fmla="*/ 8 w 164"/>
                <a:gd name="T45" fmla="*/ 3 h 72"/>
                <a:gd name="T46" fmla="*/ 5 w 164"/>
                <a:gd name="T47" fmla="*/ 2 h 72"/>
                <a:gd name="T48" fmla="*/ 2 w 164"/>
                <a:gd name="T49" fmla="*/ 2 h 72"/>
                <a:gd name="T50" fmla="*/ 2 w 164"/>
                <a:gd name="T51" fmla="*/ 2 h 72"/>
                <a:gd name="T52" fmla="*/ 1 w 164"/>
                <a:gd name="T53" fmla="*/ 2 h 72"/>
                <a:gd name="T54" fmla="*/ 1 w 164"/>
                <a:gd name="T55" fmla="*/ 2 h 72"/>
                <a:gd name="T56" fmla="*/ 0 w 164"/>
                <a:gd name="T57" fmla="*/ 2 h 72"/>
                <a:gd name="T58" fmla="*/ 0 w 164"/>
                <a:gd name="T59" fmla="*/ 2 h 72"/>
                <a:gd name="T60" fmla="*/ 0 w 164"/>
                <a:gd name="T61" fmla="*/ 1 h 72"/>
                <a:gd name="T62" fmla="*/ 0 w 164"/>
                <a:gd name="T63" fmla="*/ 1 h 72"/>
                <a:gd name="T64" fmla="*/ 2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8" name="Freeform 873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5 w 146"/>
                <a:gd name="T1" fmla="*/ 0 h 109"/>
                <a:gd name="T2" fmla="*/ 4 w 146"/>
                <a:gd name="T3" fmla="*/ 0 h 109"/>
                <a:gd name="T4" fmla="*/ 4 w 146"/>
                <a:gd name="T5" fmla="*/ 0 h 109"/>
                <a:gd name="T6" fmla="*/ 3 w 146"/>
                <a:gd name="T7" fmla="*/ 1 h 109"/>
                <a:gd name="T8" fmla="*/ 2 w 146"/>
                <a:gd name="T9" fmla="*/ 1 h 109"/>
                <a:gd name="T10" fmla="*/ 1 w 146"/>
                <a:gd name="T11" fmla="*/ 2 h 109"/>
                <a:gd name="T12" fmla="*/ 0 w 146"/>
                <a:gd name="T13" fmla="*/ 3 h 109"/>
                <a:gd name="T14" fmla="*/ 0 w 146"/>
                <a:gd name="T15" fmla="*/ 5 h 109"/>
                <a:gd name="T16" fmla="*/ 1 w 146"/>
                <a:gd name="T17" fmla="*/ 7 h 109"/>
                <a:gd name="T18" fmla="*/ 9 w 146"/>
                <a:gd name="T19" fmla="*/ 9 h 109"/>
                <a:gd name="T20" fmla="*/ 9 w 146"/>
                <a:gd name="T21" fmla="*/ 9 h 109"/>
                <a:gd name="T22" fmla="*/ 9 w 146"/>
                <a:gd name="T23" fmla="*/ 8 h 109"/>
                <a:gd name="T24" fmla="*/ 9 w 146"/>
                <a:gd name="T25" fmla="*/ 6 h 109"/>
                <a:gd name="T26" fmla="*/ 9 w 146"/>
                <a:gd name="T27" fmla="*/ 5 h 109"/>
                <a:gd name="T28" fmla="*/ 10 w 146"/>
                <a:gd name="T29" fmla="*/ 3 h 109"/>
                <a:gd name="T30" fmla="*/ 11 w 146"/>
                <a:gd name="T31" fmla="*/ 2 h 109"/>
                <a:gd name="T32" fmla="*/ 12 w 146"/>
                <a:gd name="T33" fmla="*/ 2 h 109"/>
                <a:gd name="T34" fmla="*/ 15 w 146"/>
                <a:gd name="T35" fmla="*/ 2 h 109"/>
                <a:gd name="T36" fmla="*/ 5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9" name="Freeform 874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5 w 146"/>
                <a:gd name="T1" fmla="*/ 0 h 107"/>
                <a:gd name="T2" fmla="*/ 4 w 146"/>
                <a:gd name="T3" fmla="*/ 0 h 107"/>
                <a:gd name="T4" fmla="*/ 4 w 146"/>
                <a:gd name="T5" fmla="*/ 0 h 107"/>
                <a:gd name="T6" fmla="*/ 3 w 146"/>
                <a:gd name="T7" fmla="*/ 1 h 107"/>
                <a:gd name="T8" fmla="*/ 2 w 146"/>
                <a:gd name="T9" fmla="*/ 1 h 107"/>
                <a:gd name="T10" fmla="*/ 1 w 146"/>
                <a:gd name="T11" fmla="*/ 2 h 107"/>
                <a:gd name="T12" fmla="*/ 0 w 146"/>
                <a:gd name="T13" fmla="*/ 3 h 107"/>
                <a:gd name="T14" fmla="*/ 0 w 146"/>
                <a:gd name="T15" fmla="*/ 5 h 107"/>
                <a:gd name="T16" fmla="*/ 1 w 146"/>
                <a:gd name="T17" fmla="*/ 7 h 107"/>
                <a:gd name="T18" fmla="*/ 9 w 146"/>
                <a:gd name="T19" fmla="*/ 9 h 107"/>
                <a:gd name="T20" fmla="*/ 9 w 146"/>
                <a:gd name="T21" fmla="*/ 9 h 107"/>
                <a:gd name="T22" fmla="*/ 9 w 146"/>
                <a:gd name="T23" fmla="*/ 8 h 107"/>
                <a:gd name="T24" fmla="*/ 9 w 146"/>
                <a:gd name="T25" fmla="*/ 6 h 107"/>
                <a:gd name="T26" fmla="*/ 9 w 146"/>
                <a:gd name="T27" fmla="*/ 5 h 107"/>
                <a:gd name="T28" fmla="*/ 9 w 146"/>
                <a:gd name="T29" fmla="*/ 3 h 107"/>
                <a:gd name="T30" fmla="*/ 11 w 146"/>
                <a:gd name="T31" fmla="*/ 2 h 107"/>
                <a:gd name="T32" fmla="*/ 12 w 146"/>
                <a:gd name="T33" fmla="*/ 2 h 107"/>
                <a:gd name="T34" fmla="*/ 15 w 146"/>
                <a:gd name="T35" fmla="*/ 2 h 107"/>
                <a:gd name="T36" fmla="*/ 5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0" name="Freeform 875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4 h 182"/>
                <a:gd name="T2" fmla="*/ 60 w 629"/>
                <a:gd name="T3" fmla="*/ 16 h 182"/>
                <a:gd name="T4" fmla="*/ 63 w 629"/>
                <a:gd name="T5" fmla="*/ 12 h 182"/>
                <a:gd name="T6" fmla="*/ 3 w 629"/>
                <a:gd name="T7" fmla="*/ 0 h 182"/>
                <a:gd name="T8" fmla="*/ 0 w 629"/>
                <a:gd name="T9" fmla="*/ 4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1" name="Freeform 876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2 h 170"/>
                <a:gd name="T2" fmla="*/ 59 w 606"/>
                <a:gd name="T3" fmla="*/ 14 h 170"/>
                <a:gd name="T4" fmla="*/ 60 w 606"/>
                <a:gd name="T5" fmla="*/ 12 h 170"/>
                <a:gd name="T6" fmla="*/ 0 w 606"/>
                <a:gd name="T7" fmla="*/ 0 h 170"/>
                <a:gd name="T8" fmla="*/ 0 w 606"/>
                <a:gd name="T9" fmla="*/ 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2" name="Freeform 877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2 h 170"/>
                <a:gd name="T2" fmla="*/ 59 w 606"/>
                <a:gd name="T3" fmla="*/ 14 h 170"/>
                <a:gd name="T4" fmla="*/ 60 w 606"/>
                <a:gd name="T5" fmla="*/ 12 h 170"/>
                <a:gd name="T6" fmla="*/ 0 w 606"/>
                <a:gd name="T7" fmla="*/ 0 h 170"/>
                <a:gd name="T8" fmla="*/ 0 w 606"/>
                <a:gd name="T9" fmla="*/ 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" name="Group 878"/>
          <p:cNvGrpSpPr>
            <a:grpSpLocks/>
          </p:cNvGrpSpPr>
          <p:nvPr/>
        </p:nvGrpSpPr>
        <p:grpSpPr bwMode="auto">
          <a:xfrm>
            <a:off x="6143625" y="1728788"/>
            <a:ext cx="346075" cy="396875"/>
            <a:chOff x="4475" y="3342"/>
            <a:chExt cx="172" cy="215"/>
          </a:xfrm>
        </p:grpSpPr>
        <p:sp>
          <p:nvSpPr>
            <p:cNvPr id="12441" name="AutoShape 879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2" name="Freeform 880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50 w 1894"/>
                <a:gd name="T1" fmla="*/ 0 h 1904"/>
                <a:gd name="T2" fmla="*/ 51 w 1894"/>
                <a:gd name="T3" fmla="*/ 0 h 1904"/>
                <a:gd name="T4" fmla="*/ 54 w 1894"/>
                <a:gd name="T5" fmla="*/ 0 h 1904"/>
                <a:gd name="T6" fmla="*/ 57 w 1894"/>
                <a:gd name="T7" fmla="*/ 0 h 1904"/>
                <a:gd name="T8" fmla="*/ 62 w 1894"/>
                <a:gd name="T9" fmla="*/ 1 h 1904"/>
                <a:gd name="T10" fmla="*/ 67 w 1894"/>
                <a:gd name="T11" fmla="*/ 1 h 1904"/>
                <a:gd name="T12" fmla="*/ 73 w 1894"/>
                <a:gd name="T13" fmla="*/ 1 h 1904"/>
                <a:gd name="T14" fmla="*/ 79 w 1894"/>
                <a:gd name="T15" fmla="*/ 2 h 1904"/>
                <a:gd name="T16" fmla="*/ 86 w 1894"/>
                <a:gd name="T17" fmla="*/ 3 h 1904"/>
                <a:gd name="T18" fmla="*/ 94 w 1894"/>
                <a:gd name="T19" fmla="*/ 5 h 1904"/>
                <a:gd name="T20" fmla="*/ 101 w 1894"/>
                <a:gd name="T21" fmla="*/ 6 h 1904"/>
                <a:gd name="T22" fmla="*/ 109 w 1894"/>
                <a:gd name="T23" fmla="*/ 8 h 1904"/>
                <a:gd name="T24" fmla="*/ 118 w 1894"/>
                <a:gd name="T25" fmla="*/ 10 h 1904"/>
                <a:gd name="T26" fmla="*/ 126 w 1894"/>
                <a:gd name="T27" fmla="*/ 13 h 1904"/>
                <a:gd name="T28" fmla="*/ 134 w 1894"/>
                <a:gd name="T29" fmla="*/ 16 h 1904"/>
                <a:gd name="T30" fmla="*/ 142 w 1894"/>
                <a:gd name="T31" fmla="*/ 20 h 1904"/>
                <a:gd name="T32" fmla="*/ 133 w 1894"/>
                <a:gd name="T33" fmla="*/ 95 h 1904"/>
                <a:gd name="T34" fmla="*/ 134 w 1894"/>
                <a:gd name="T35" fmla="*/ 96 h 1904"/>
                <a:gd name="T36" fmla="*/ 136 w 1894"/>
                <a:gd name="T37" fmla="*/ 98 h 1904"/>
                <a:gd name="T38" fmla="*/ 137 w 1894"/>
                <a:gd name="T39" fmla="*/ 103 h 1904"/>
                <a:gd name="T40" fmla="*/ 136 w 1894"/>
                <a:gd name="T41" fmla="*/ 112 h 1904"/>
                <a:gd name="T42" fmla="*/ 110 w 1894"/>
                <a:gd name="T43" fmla="*/ 147 h 1904"/>
                <a:gd name="T44" fmla="*/ 102 w 1894"/>
                <a:gd name="T45" fmla="*/ 159 h 1904"/>
                <a:gd name="T46" fmla="*/ 101 w 1894"/>
                <a:gd name="T47" fmla="*/ 159 h 1904"/>
                <a:gd name="T48" fmla="*/ 98 w 1894"/>
                <a:gd name="T49" fmla="*/ 158 h 1904"/>
                <a:gd name="T50" fmla="*/ 94 w 1894"/>
                <a:gd name="T51" fmla="*/ 158 h 1904"/>
                <a:gd name="T52" fmla="*/ 90 w 1894"/>
                <a:gd name="T53" fmla="*/ 157 h 1904"/>
                <a:gd name="T54" fmla="*/ 84 w 1894"/>
                <a:gd name="T55" fmla="*/ 156 h 1904"/>
                <a:gd name="T56" fmla="*/ 78 w 1894"/>
                <a:gd name="T57" fmla="*/ 155 h 1904"/>
                <a:gd name="T58" fmla="*/ 71 w 1894"/>
                <a:gd name="T59" fmla="*/ 153 h 1904"/>
                <a:gd name="T60" fmla="*/ 63 w 1894"/>
                <a:gd name="T61" fmla="*/ 151 h 1904"/>
                <a:gd name="T62" fmla="*/ 55 w 1894"/>
                <a:gd name="T63" fmla="*/ 149 h 1904"/>
                <a:gd name="T64" fmla="*/ 47 w 1894"/>
                <a:gd name="T65" fmla="*/ 147 h 1904"/>
                <a:gd name="T66" fmla="*/ 39 w 1894"/>
                <a:gd name="T67" fmla="*/ 144 h 1904"/>
                <a:gd name="T68" fmla="*/ 30 w 1894"/>
                <a:gd name="T69" fmla="*/ 140 h 1904"/>
                <a:gd name="T70" fmla="*/ 22 w 1894"/>
                <a:gd name="T71" fmla="*/ 137 h 1904"/>
                <a:gd name="T72" fmla="*/ 13 w 1894"/>
                <a:gd name="T73" fmla="*/ 132 h 1904"/>
                <a:gd name="T74" fmla="*/ 5 w 1894"/>
                <a:gd name="T75" fmla="*/ 128 h 1904"/>
                <a:gd name="T76" fmla="*/ 1 w 1894"/>
                <a:gd name="T77" fmla="*/ 125 h 1904"/>
                <a:gd name="T78" fmla="*/ 1 w 1894"/>
                <a:gd name="T79" fmla="*/ 122 h 1904"/>
                <a:gd name="T80" fmla="*/ 0 w 1894"/>
                <a:gd name="T81" fmla="*/ 117 h 1904"/>
                <a:gd name="T82" fmla="*/ 0 w 1894"/>
                <a:gd name="T83" fmla="*/ 112 h 1904"/>
                <a:gd name="T84" fmla="*/ 30 w 1894"/>
                <a:gd name="T85" fmla="*/ 81 h 1904"/>
                <a:gd name="T86" fmla="*/ 30 w 1894"/>
                <a:gd name="T87" fmla="*/ 80 h 1904"/>
                <a:gd name="T88" fmla="*/ 30 w 1894"/>
                <a:gd name="T89" fmla="*/ 77 h 1904"/>
                <a:gd name="T90" fmla="*/ 32 w 1894"/>
                <a:gd name="T91" fmla="*/ 72 h 1904"/>
                <a:gd name="T92" fmla="*/ 36 w 1894"/>
                <a:gd name="T93" fmla="*/ 68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3" name="Freeform 881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3 w 1106"/>
                <a:gd name="T1" fmla="*/ 0 h 331"/>
                <a:gd name="T2" fmla="*/ 85 w 1106"/>
                <a:gd name="T3" fmla="*/ 23 h 331"/>
                <a:gd name="T4" fmla="*/ 82 w 1106"/>
                <a:gd name="T5" fmla="*/ 27 h 331"/>
                <a:gd name="T6" fmla="*/ 0 w 1106"/>
                <a:gd name="T7" fmla="*/ 3 h 331"/>
                <a:gd name="T8" fmla="*/ 3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4" name="Freeform 882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99 w 1285"/>
                <a:gd name="T1" fmla="*/ 33 h 505"/>
                <a:gd name="T2" fmla="*/ 97 w 1285"/>
                <a:gd name="T3" fmla="*/ 32 h 505"/>
                <a:gd name="T4" fmla="*/ 95 w 1285"/>
                <a:gd name="T5" fmla="*/ 32 h 505"/>
                <a:gd name="T6" fmla="*/ 91 w 1285"/>
                <a:gd name="T7" fmla="*/ 31 h 505"/>
                <a:gd name="T8" fmla="*/ 87 w 1285"/>
                <a:gd name="T9" fmla="*/ 31 h 505"/>
                <a:gd name="T10" fmla="*/ 81 w 1285"/>
                <a:gd name="T11" fmla="*/ 30 h 505"/>
                <a:gd name="T12" fmla="*/ 75 w 1285"/>
                <a:gd name="T13" fmla="*/ 28 h 505"/>
                <a:gd name="T14" fmla="*/ 68 w 1285"/>
                <a:gd name="T15" fmla="*/ 27 h 505"/>
                <a:gd name="T16" fmla="*/ 60 w 1285"/>
                <a:gd name="T17" fmla="*/ 25 h 505"/>
                <a:gd name="T18" fmla="*/ 53 w 1285"/>
                <a:gd name="T19" fmla="*/ 23 h 505"/>
                <a:gd name="T20" fmla="*/ 45 w 1285"/>
                <a:gd name="T21" fmla="*/ 20 h 505"/>
                <a:gd name="T22" fmla="*/ 36 w 1285"/>
                <a:gd name="T23" fmla="*/ 17 h 505"/>
                <a:gd name="T24" fmla="*/ 28 w 1285"/>
                <a:gd name="T25" fmla="*/ 14 h 505"/>
                <a:gd name="T26" fmla="*/ 20 w 1285"/>
                <a:gd name="T27" fmla="*/ 11 h 505"/>
                <a:gd name="T28" fmla="*/ 12 w 1285"/>
                <a:gd name="T29" fmla="*/ 7 h 505"/>
                <a:gd name="T30" fmla="*/ 4 w 1285"/>
                <a:gd name="T31" fmla="*/ 2 h 505"/>
                <a:gd name="T32" fmla="*/ 0 w 1285"/>
                <a:gd name="T33" fmla="*/ 0 h 505"/>
                <a:gd name="T34" fmla="*/ 0 w 1285"/>
                <a:gd name="T35" fmla="*/ 3 h 505"/>
                <a:gd name="T36" fmla="*/ 0 w 1285"/>
                <a:gd name="T37" fmla="*/ 6 h 505"/>
                <a:gd name="T38" fmla="*/ 1 w 1285"/>
                <a:gd name="T39" fmla="*/ 10 h 505"/>
                <a:gd name="T40" fmla="*/ 1 w 1285"/>
                <a:gd name="T41" fmla="*/ 12 h 505"/>
                <a:gd name="T42" fmla="*/ 2 w 1285"/>
                <a:gd name="T43" fmla="*/ 12 h 505"/>
                <a:gd name="T44" fmla="*/ 4 w 1285"/>
                <a:gd name="T45" fmla="*/ 13 h 505"/>
                <a:gd name="T46" fmla="*/ 6 w 1285"/>
                <a:gd name="T47" fmla="*/ 14 h 505"/>
                <a:gd name="T48" fmla="*/ 9 w 1285"/>
                <a:gd name="T49" fmla="*/ 16 h 505"/>
                <a:gd name="T50" fmla="*/ 12 w 1285"/>
                <a:gd name="T51" fmla="*/ 18 h 505"/>
                <a:gd name="T52" fmla="*/ 17 w 1285"/>
                <a:gd name="T53" fmla="*/ 20 h 505"/>
                <a:gd name="T54" fmla="*/ 22 w 1285"/>
                <a:gd name="T55" fmla="*/ 22 h 505"/>
                <a:gd name="T56" fmla="*/ 28 w 1285"/>
                <a:gd name="T57" fmla="*/ 25 h 505"/>
                <a:gd name="T58" fmla="*/ 34 w 1285"/>
                <a:gd name="T59" fmla="*/ 27 h 505"/>
                <a:gd name="T60" fmla="*/ 42 w 1285"/>
                <a:gd name="T61" fmla="*/ 30 h 505"/>
                <a:gd name="T62" fmla="*/ 50 w 1285"/>
                <a:gd name="T63" fmla="*/ 32 h 505"/>
                <a:gd name="T64" fmla="*/ 59 w 1285"/>
                <a:gd name="T65" fmla="*/ 35 h 505"/>
                <a:gd name="T66" fmla="*/ 69 w 1285"/>
                <a:gd name="T67" fmla="*/ 37 h 505"/>
                <a:gd name="T68" fmla="*/ 79 w 1285"/>
                <a:gd name="T69" fmla="*/ 39 h 505"/>
                <a:gd name="T70" fmla="*/ 91 w 1285"/>
                <a:gd name="T71" fmla="*/ 41 h 505"/>
                <a:gd name="T72" fmla="*/ 97 w 1285"/>
                <a:gd name="T73" fmla="*/ 42 h 505"/>
                <a:gd name="T74" fmla="*/ 97 w 1285"/>
                <a:gd name="T75" fmla="*/ 41 h 505"/>
                <a:gd name="T76" fmla="*/ 98 w 1285"/>
                <a:gd name="T77" fmla="*/ 38 h 505"/>
                <a:gd name="T78" fmla="*/ 99 w 1285"/>
                <a:gd name="T79" fmla="*/ 35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5" name="AutoShape 883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6" name="Freeform 884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8 w 179"/>
                <a:gd name="T1" fmla="*/ 4 h 216"/>
                <a:gd name="T2" fmla="*/ 6 w 179"/>
                <a:gd name="T3" fmla="*/ 5 h 216"/>
                <a:gd name="T4" fmla="*/ 5 w 179"/>
                <a:gd name="T5" fmla="*/ 7 h 216"/>
                <a:gd name="T6" fmla="*/ 3 w 179"/>
                <a:gd name="T7" fmla="*/ 8 h 216"/>
                <a:gd name="T8" fmla="*/ 2 w 179"/>
                <a:gd name="T9" fmla="*/ 10 h 216"/>
                <a:gd name="T10" fmla="*/ 1 w 179"/>
                <a:gd name="T11" fmla="*/ 12 h 216"/>
                <a:gd name="T12" fmla="*/ 1 w 179"/>
                <a:gd name="T13" fmla="*/ 14 h 216"/>
                <a:gd name="T14" fmla="*/ 0 w 179"/>
                <a:gd name="T15" fmla="*/ 17 h 216"/>
                <a:gd name="T16" fmla="*/ 0 w 179"/>
                <a:gd name="T17" fmla="*/ 19 h 216"/>
                <a:gd name="T18" fmla="*/ 0 w 179"/>
                <a:gd name="T19" fmla="*/ 22 h 216"/>
                <a:gd name="T20" fmla="*/ 1 w 179"/>
                <a:gd name="T21" fmla="*/ 25 h 216"/>
                <a:gd name="T22" fmla="*/ 3 w 179"/>
                <a:gd name="T23" fmla="*/ 27 h 216"/>
                <a:gd name="T24" fmla="*/ 5 w 179"/>
                <a:gd name="T25" fmla="*/ 29 h 216"/>
                <a:gd name="T26" fmla="*/ 8 w 179"/>
                <a:gd name="T27" fmla="*/ 30 h 216"/>
                <a:gd name="T28" fmla="*/ 10 w 179"/>
                <a:gd name="T29" fmla="*/ 31 h 216"/>
                <a:gd name="T30" fmla="*/ 13 w 179"/>
                <a:gd name="T31" fmla="*/ 31 h 216"/>
                <a:gd name="T32" fmla="*/ 15 w 179"/>
                <a:gd name="T33" fmla="*/ 31 h 216"/>
                <a:gd name="T34" fmla="*/ 16 w 179"/>
                <a:gd name="T35" fmla="*/ 31 h 216"/>
                <a:gd name="T36" fmla="*/ 16 w 179"/>
                <a:gd name="T37" fmla="*/ 30 h 216"/>
                <a:gd name="T38" fmla="*/ 17 w 179"/>
                <a:gd name="T39" fmla="*/ 30 h 216"/>
                <a:gd name="T40" fmla="*/ 17 w 179"/>
                <a:gd name="T41" fmla="*/ 29 h 216"/>
                <a:gd name="T42" fmla="*/ 17 w 179"/>
                <a:gd name="T43" fmla="*/ 28 h 216"/>
                <a:gd name="T44" fmla="*/ 16 w 179"/>
                <a:gd name="T45" fmla="*/ 28 h 216"/>
                <a:gd name="T46" fmla="*/ 16 w 179"/>
                <a:gd name="T47" fmla="*/ 27 h 216"/>
                <a:gd name="T48" fmla="*/ 15 w 179"/>
                <a:gd name="T49" fmla="*/ 27 h 216"/>
                <a:gd name="T50" fmla="*/ 13 w 179"/>
                <a:gd name="T51" fmla="*/ 26 h 216"/>
                <a:gd name="T52" fmla="*/ 12 w 179"/>
                <a:gd name="T53" fmla="*/ 26 h 216"/>
                <a:gd name="T54" fmla="*/ 11 w 179"/>
                <a:gd name="T55" fmla="*/ 26 h 216"/>
                <a:gd name="T56" fmla="*/ 10 w 179"/>
                <a:gd name="T57" fmla="*/ 26 h 216"/>
                <a:gd name="T58" fmla="*/ 8 w 179"/>
                <a:gd name="T59" fmla="*/ 25 h 216"/>
                <a:gd name="T60" fmla="*/ 7 w 179"/>
                <a:gd name="T61" fmla="*/ 24 h 216"/>
                <a:gd name="T62" fmla="*/ 6 w 179"/>
                <a:gd name="T63" fmla="*/ 24 h 216"/>
                <a:gd name="T64" fmla="*/ 5 w 179"/>
                <a:gd name="T65" fmla="*/ 22 h 216"/>
                <a:gd name="T66" fmla="*/ 5 w 179"/>
                <a:gd name="T67" fmla="*/ 17 h 216"/>
                <a:gd name="T68" fmla="*/ 6 w 179"/>
                <a:gd name="T69" fmla="*/ 13 h 216"/>
                <a:gd name="T70" fmla="*/ 8 w 179"/>
                <a:gd name="T71" fmla="*/ 10 h 216"/>
                <a:gd name="T72" fmla="*/ 11 w 179"/>
                <a:gd name="T73" fmla="*/ 7 h 216"/>
                <a:gd name="T74" fmla="*/ 14 w 179"/>
                <a:gd name="T75" fmla="*/ 5 h 216"/>
                <a:gd name="T76" fmla="*/ 17 w 179"/>
                <a:gd name="T77" fmla="*/ 3 h 216"/>
                <a:gd name="T78" fmla="*/ 21 w 179"/>
                <a:gd name="T79" fmla="*/ 2 h 216"/>
                <a:gd name="T80" fmla="*/ 23 w 179"/>
                <a:gd name="T81" fmla="*/ 1 h 216"/>
                <a:gd name="T82" fmla="*/ 21 w 179"/>
                <a:gd name="T83" fmla="*/ 0 h 216"/>
                <a:gd name="T84" fmla="*/ 20 w 179"/>
                <a:gd name="T85" fmla="*/ 0 h 216"/>
                <a:gd name="T86" fmla="*/ 18 w 179"/>
                <a:gd name="T87" fmla="*/ 0 h 216"/>
                <a:gd name="T88" fmla="*/ 16 w 179"/>
                <a:gd name="T89" fmla="*/ 1 h 216"/>
                <a:gd name="T90" fmla="*/ 14 w 179"/>
                <a:gd name="T91" fmla="*/ 1 h 216"/>
                <a:gd name="T92" fmla="*/ 12 w 179"/>
                <a:gd name="T93" fmla="*/ 2 h 216"/>
                <a:gd name="T94" fmla="*/ 10 w 179"/>
                <a:gd name="T95" fmla="*/ 3 h 216"/>
                <a:gd name="T96" fmla="*/ 8 w 179"/>
                <a:gd name="T97" fmla="*/ 4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7" name="Freeform 885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12 w 114"/>
                <a:gd name="T1" fmla="*/ 8 h 168"/>
                <a:gd name="T2" fmla="*/ 12 w 114"/>
                <a:gd name="T3" fmla="*/ 10 h 168"/>
                <a:gd name="T4" fmla="*/ 12 w 114"/>
                <a:gd name="T5" fmla="*/ 13 h 168"/>
                <a:gd name="T6" fmla="*/ 11 w 114"/>
                <a:gd name="T7" fmla="*/ 14 h 168"/>
                <a:gd name="T8" fmla="*/ 10 w 114"/>
                <a:gd name="T9" fmla="*/ 16 h 168"/>
                <a:gd name="T10" fmla="*/ 8 w 114"/>
                <a:gd name="T11" fmla="*/ 18 h 168"/>
                <a:gd name="T12" fmla="*/ 7 w 114"/>
                <a:gd name="T13" fmla="*/ 19 h 168"/>
                <a:gd name="T14" fmla="*/ 5 w 114"/>
                <a:gd name="T15" fmla="*/ 20 h 168"/>
                <a:gd name="T16" fmla="*/ 3 w 114"/>
                <a:gd name="T17" fmla="*/ 22 h 168"/>
                <a:gd name="T18" fmla="*/ 3 w 114"/>
                <a:gd name="T19" fmla="*/ 22 h 168"/>
                <a:gd name="T20" fmla="*/ 3 w 114"/>
                <a:gd name="T21" fmla="*/ 23 h 168"/>
                <a:gd name="T22" fmla="*/ 3 w 114"/>
                <a:gd name="T23" fmla="*/ 23 h 168"/>
                <a:gd name="T24" fmla="*/ 3 w 114"/>
                <a:gd name="T25" fmla="*/ 24 h 168"/>
                <a:gd name="T26" fmla="*/ 3 w 114"/>
                <a:gd name="T27" fmla="*/ 24 h 168"/>
                <a:gd name="T28" fmla="*/ 4 w 114"/>
                <a:gd name="T29" fmla="*/ 24 h 168"/>
                <a:gd name="T30" fmla="*/ 4 w 114"/>
                <a:gd name="T31" fmla="*/ 24 h 168"/>
                <a:gd name="T32" fmla="*/ 5 w 114"/>
                <a:gd name="T33" fmla="*/ 24 h 168"/>
                <a:gd name="T34" fmla="*/ 7 w 114"/>
                <a:gd name="T35" fmla="*/ 22 h 168"/>
                <a:gd name="T36" fmla="*/ 8 w 114"/>
                <a:gd name="T37" fmla="*/ 21 h 168"/>
                <a:gd name="T38" fmla="*/ 10 w 114"/>
                <a:gd name="T39" fmla="*/ 19 h 168"/>
                <a:gd name="T40" fmla="*/ 12 w 114"/>
                <a:gd name="T41" fmla="*/ 17 h 168"/>
                <a:gd name="T42" fmla="*/ 13 w 114"/>
                <a:gd name="T43" fmla="*/ 15 h 168"/>
                <a:gd name="T44" fmla="*/ 14 w 114"/>
                <a:gd name="T45" fmla="*/ 13 h 168"/>
                <a:gd name="T46" fmla="*/ 14 w 114"/>
                <a:gd name="T47" fmla="*/ 10 h 168"/>
                <a:gd name="T48" fmla="*/ 14 w 114"/>
                <a:gd name="T49" fmla="*/ 7 h 168"/>
                <a:gd name="T50" fmla="*/ 12 w 114"/>
                <a:gd name="T51" fmla="*/ 5 h 168"/>
                <a:gd name="T52" fmla="*/ 11 w 114"/>
                <a:gd name="T53" fmla="*/ 3 h 168"/>
                <a:gd name="T54" fmla="*/ 9 w 114"/>
                <a:gd name="T55" fmla="*/ 2 h 168"/>
                <a:gd name="T56" fmla="*/ 6 w 114"/>
                <a:gd name="T57" fmla="*/ 1 h 168"/>
                <a:gd name="T58" fmla="*/ 4 w 114"/>
                <a:gd name="T59" fmla="*/ 0 h 168"/>
                <a:gd name="T60" fmla="*/ 2 w 114"/>
                <a:gd name="T61" fmla="*/ 0 h 168"/>
                <a:gd name="T62" fmla="*/ 1 w 114"/>
                <a:gd name="T63" fmla="*/ 0 h 168"/>
                <a:gd name="T64" fmla="*/ 0 w 114"/>
                <a:gd name="T65" fmla="*/ 0 h 168"/>
                <a:gd name="T66" fmla="*/ 1 w 114"/>
                <a:gd name="T67" fmla="*/ 1 h 168"/>
                <a:gd name="T68" fmla="*/ 3 w 114"/>
                <a:gd name="T69" fmla="*/ 2 h 168"/>
                <a:gd name="T70" fmla="*/ 5 w 114"/>
                <a:gd name="T71" fmla="*/ 2 h 168"/>
                <a:gd name="T72" fmla="*/ 7 w 114"/>
                <a:gd name="T73" fmla="*/ 3 h 168"/>
                <a:gd name="T74" fmla="*/ 8 w 114"/>
                <a:gd name="T75" fmla="*/ 4 h 168"/>
                <a:gd name="T76" fmla="*/ 10 w 114"/>
                <a:gd name="T77" fmla="*/ 5 h 168"/>
                <a:gd name="T78" fmla="*/ 11 w 114"/>
                <a:gd name="T79" fmla="*/ 6 h 168"/>
                <a:gd name="T80" fmla="*/ 12 w 114"/>
                <a:gd name="T81" fmla="*/ 8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8" name="Freeform 886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12 w 289"/>
                <a:gd name="T1" fmla="*/ 9 h 351"/>
                <a:gd name="T2" fmla="*/ 6 w 289"/>
                <a:gd name="T3" fmla="*/ 15 h 351"/>
                <a:gd name="T4" fmla="*/ 2 w 289"/>
                <a:gd name="T5" fmla="*/ 22 h 351"/>
                <a:gd name="T6" fmla="*/ 0 w 289"/>
                <a:gd name="T7" fmla="*/ 30 h 351"/>
                <a:gd name="T8" fmla="*/ 0 w 289"/>
                <a:gd name="T9" fmla="*/ 35 h 351"/>
                <a:gd name="T10" fmla="*/ 1 w 289"/>
                <a:gd name="T11" fmla="*/ 37 h 351"/>
                <a:gd name="T12" fmla="*/ 2 w 289"/>
                <a:gd name="T13" fmla="*/ 39 h 351"/>
                <a:gd name="T14" fmla="*/ 4 w 289"/>
                <a:gd name="T15" fmla="*/ 41 h 351"/>
                <a:gd name="T16" fmla="*/ 6 w 289"/>
                <a:gd name="T17" fmla="*/ 43 h 351"/>
                <a:gd name="T18" fmla="*/ 10 w 289"/>
                <a:gd name="T19" fmla="*/ 45 h 351"/>
                <a:gd name="T20" fmla="*/ 14 w 289"/>
                <a:gd name="T21" fmla="*/ 46 h 351"/>
                <a:gd name="T22" fmla="*/ 17 w 289"/>
                <a:gd name="T23" fmla="*/ 48 h 351"/>
                <a:gd name="T24" fmla="*/ 21 w 289"/>
                <a:gd name="T25" fmla="*/ 49 h 351"/>
                <a:gd name="T26" fmla="*/ 25 w 289"/>
                <a:gd name="T27" fmla="*/ 49 h 351"/>
                <a:gd name="T28" fmla="*/ 29 w 289"/>
                <a:gd name="T29" fmla="*/ 50 h 351"/>
                <a:gd name="T30" fmla="*/ 33 w 289"/>
                <a:gd name="T31" fmla="*/ 50 h 351"/>
                <a:gd name="T32" fmla="*/ 36 w 289"/>
                <a:gd name="T33" fmla="*/ 50 h 351"/>
                <a:gd name="T34" fmla="*/ 37 w 289"/>
                <a:gd name="T35" fmla="*/ 49 h 351"/>
                <a:gd name="T36" fmla="*/ 37 w 289"/>
                <a:gd name="T37" fmla="*/ 48 h 351"/>
                <a:gd name="T38" fmla="*/ 36 w 289"/>
                <a:gd name="T39" fmla="*/ 47 h 351"/>
                <a:gd name="T40" fmla="*/ 34 w 289"/>
                <a:gd name="T41" fmla="*/ 46 h 351"/>
                <a:gd name="T42" fmla="*/ 30 w 289"/>
                <a:gd name="T43" fmla="*/ 45 h 351"/>
                <a:gd name="T44" fmla="*/ 27 w 289"/>
                <a:gd name="T45" fmla="*/ 45 h 351"/>
                <a:gd name="T46" fmla="*/ 23 w 289"/>
                <a:gd name="T47" fmla="*/ 44 h 351"/>
                <a:gd name="T48" fmla="*/ 19 w 289"/>
                <a:gd name="T49" fmla="*/ 43 h 351"/>
                <a:gd name="T50" fmla="*/ 16 w 289"/>
                <a:gd name="T51" fmla="*/ 42 h 351"/>
                <a:gd name="T52" fmla="*/ 13 w 289"/>
                <a:gd name="T53" fmla="*/ 41 h 351"/>
                <a:gd name="T54" fmla="*/ 9 w 289"/>
                <a:gd name="T55" fmla="*/ 39 h 351"/>
                <a:gd name="T56" fmla="*/ 6 w 289"/>
                <a:gd name="T57" fmla="*/ 37 h 351"/>
                <a:gd name="T58" fmla="*/ 4 w 289"/>
                <a:gd name="T59" fmla="*/ 34 h 351"/>
                <a:gd name="T60" fmla="*/ 4 w 289"/>
                <a:gd name="T61" fmla="*/ 31 h 351"/>
                <a:gd name="T62" fmla="*/ 4 w 289"/>
                <a:gd name="T63" fmla="*/ 26 h 351"/>
                <a:gd name="T64" fmla="*/ 6 w 289"/>
                <a:gd name="T65" fmla="*/ 23 h 351"/>
                <a:gd name="T66" fmla="*/ 8 w 289"/>
                <a:gd name="T67" fmla="*/ 18 h 351"/>
                <a:gd name="T68" fmla="*/ 11 w 289"/>
                <a:gd name="T69" fmla="*/ 15 h 351"/>
                <a:gd name="T70" fmla="*/ 14 w 289"/>
                <a:gd name="T71" fmla="*/ 11 h 351"/>
                <a:gd name="T72" fmla="*/ 18 w 289"/>
                <a:gd name="T73" fmla="*/ 8 h 351"/>
                <a:gd name="T74" fmla="*/ 22 w 289"/>
                <a:gd name="T75" fmla="*/ 5 h 351"/>
                <a:gd name="T76" fmla="*/ 27 w 289"/>
                <a:gd name="T77" fmla="*/ 3 h 351"/>
                <a:gd name="T78" fmla="*/ 30 w 289"/>
                <a:gd name="T79" fmla="*/ 1 h 351"/>
                <a:gd name="T80" fmla="*/ 29 w 289"/>
                <a:gd name="T81" fmla="*/ 0 h 351"/>
                <a:gd name="T82" fmla="*/ 25 w 289"/>
                <a:gd name="T83" fmla="*/ 1 h 351"/>
                <a:gd name="T84" fmla="*/ 21 w 289"/>
                <a:gd name="T85" fmla="*/ 2 h 351"/>
                <a:gd name="T86" fmla="*/ 16 w 289"/>
                <a:gd name="T87" fmla="*/ 5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9" name="Freeform 887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26 w 254"/>
                <a:gd name="T1" fmla="*/ 10 h 234"/>
                <a:gd name="T2" fmla="*/ 28 w 254"/>
                <a:gd name="T3" fmla="*/ 12 h 234"/>
                <a:gd name="T4" fmla="*/ 29 w 254"/>
                <a:gd name="T5" fmla="*/ 14 h 234"/>
                <a:gd name="T6" fmla="*/ 29 w 254"/>
                <a:gd name="T7" fmla="*/ 17 h 234"/>
                <a:gd name="T8" fmla="*/ 29 w 254"/>
                <a:gd name="T9" fmla="*/ 19 h 234"/>
                <a:gd name="T10" fmla="*/ 29 w 254"/>
                <a:gd name="T11" fmla="*/ 21 h 234"/>
                <a:gd name="T12" fmla="*/ 28 w 254"/>
                <a:gd name="T13" fmla="*/ 23 h 234"/>
                <a:gd name="T14" fmla="*/ 28 w 254"/>
                <a:gd name="T15" fmla="*/ 25 h 234"/>
                <a:gd name="T16" fmla="*/ 27 w 254"/>
                <a:gd name="T17" fmla="*/ 26 h 234"/>
                <a:gd name="T18" fmla="*/ 25 w 254"/>
                <a:gd name="T19" fmla="*/ 28 h 234"/>
                <a:gd name="T20" fmla="*/ 24 w 254"/>
                <a:gd name="T21" fmla="*/ 29 h 234"/>
                <a:gd name="T22" fmla="*/ 23 w 254"/>
                <a:gd name="T23" fmla="*/ 30 h 234"/>
                <a:gd name="T24" fmla="*/ 22 w 254"/>
                <a:gd name="T25" fmla="*/ 32 h 234"/>
                <a:gd name="T26" fmla="*/ 22 w 254"/>
                <a:gd name="T27" fmla="*/ 32 h 234"/>
                <a:gd name="T28" fmla="*/ 22 w 254"/>
                <a:gd name="T29" fmla="*/ 33 h 234"/>
                <a:gd name="T30" fmla="*/ 22 w 254"/>
                <a:gd name="T31" fmla="*/ 33 h 234"/>
                <a:gd name="T32" fmla="*/ 22 w 254"/>
                <a:gd name="T33" fmla="*/ 34 h 234"/>
                <a:gd name="T34" fmla="*/ 22 w 254"/>
                <a:gd name="T35" fmla="*/ 34 h 234"/>
                <a:gd name="T36" fmla="*/ 23 w 254"/>
                <a:gd name="T37" fmla="*/ 34 h 234"/>
                <a:gd name="T38" fmla="*/ 23 w 254"/>
                <a:gd name="T39" fmla="*/ 34 h 234"/>
                <a:gd name="T40" fmla="*/ 24 w 254"/>
                <a:gd name="T41" fmla="*/ 34 h 234"/>
                <a:gd name="T42" fmla="*/ 26 w 254"/>
                <a:gd name="T43" fmla="*/ 32 h 234"/>
                <a:gd name="T44" fmla="*/ 28 w 254"/>
                <a:gd name="T45" fmla="*/ 29 h 234"/>
                <a:gd name="T46" fmla="*/ 30 w 254"/>
                <a:gd name="T47" fmla="*/ 26 h 234"/>
                <a:gd name="T48" fmla="*/ 31 w 254"/>
                <a:gd name="T49" fmla="*/ 23 h 234"/>
                <a:gd name="T50" fmla="*/ 32 w 254"/>
                <a:gd name="T51" fmla="*/ 19 h 234"/>
                <a:gd name="T52" fmla="*/ 32 w 254"/>
                <a:gd name="T53" fmla="*/ 16 h 234"/>
                <a:gd name="T54" fmla="*/ 31 w 254"/>
                <a:gd name="T55" fmla="*/ 12 h 234"/>
                <a:gd name="T56" fmla="*/ 28 w 254"/>
                <a:gd name="T57" fmla="*/ 9 h 234"/>
                <a:gd name="T58" fmla="*/ 27 w 254"/>
                <a:gd name="T59" fmla="*/ 8 h 234"/>
                <a:gd name="T60" fmla="*/ 25 w 254"/>
                <a:gd name="T61" fmla="*/ 7 h 234"/>
                <a:gd name="T62" fmla="*/ 23 w 254"/>
                <a:gd name="T63" fmla="*/ 5 h 234"/>
                <a:gd name="T64" fmla="*/ 21 w 254"/>
                <a:gd name="T65" fmla="*/ 4 h 234"/>
                <a:gd name="T66" fmla="*/ 19 w 254"/>
                <a:gd name="T67" fmla="*/ 3 h 234"/>
                <a:gd name="T68" fmla="*/ 16 w 254"/>
                <a:gd name="T69" fmla="*/ 2 h 234"/>
                <a:gd name="T70" fmla="*/ 14 w 254"/>
                <a:gd name="T71" fmla="*/ 2 h 234"/>
                <a:gd name="T72" fmla="*/ 12 w 254"/>
                <a:gd name="T73" fmla="*/ 1 h 234"/>
                <a:gd name="T74" fmla="*/ 9 w 254"/>
                <a:gd name="T75" fmla="*/ 1 h 234"/>
                <a:gd name="T76" fmla="*/ 7 w 254"/>
                <a:gd name="T77" fmla="*/ 0 h 234"/>
                <a:gd name="T78" fmla="*/ 5 w 254"/>
                <a:gd name="T79" fmla="*/ 0 h 234"/>
                <a:gd name="T80" fmla="*/ 4 w 254"/>
                <a:gd name="T81" fmla="*/ 0 h 234"/>
                <a:gd name="T82" fmla="*/ 2 w 254"/>
                <a:gd name="T83" fmla="*/ 0 h 234"/>
                <a:gd name="T84" fmla="*/ 1 w 254"/>
                <a:gd name="T85" fmla="*/ 0 h 234"/>
                <a:gd name="T86" fmla="*/ 0 w 254"/>
                <a:gd name="T87" fmla="*/ 0 h 234"/>
                <a:gd name="T88" fmla="*/ 0 w 254"/>
                <a:gd name="T89" fmla="*/ 1 h 234"/>
                <a:gd name="T90" fmla="*/ 1 w 254"/>
                <a:gd name="T91" fmla="*/ 1 h 234"/>
                <a:gd name="T92" fmla="*/ 3 w 254"/>
                <a:gd name="T93" fmla="*/ 1 h 234"/>
                <a:gd name="T94" fmla="*/ 4 w 254"/>
                <a:gd name="T95" fmla="*/ 1 h 234"/>
                <a:gd name="T96" fmla="*/ 6 w 254"/>
                <a:gd name="T97" fmla="*/ 2 h 234"/>
                <a:gd name="T98" fmla="*/ 7 w 254"/>
                <a:gd name="T99" fmla="*/ 2 h 234"/>
                <a:gd name="T100" fmla="*/ 9 w 254"/>
                <a:gd name="T101" fmla="*/ 2 h 234"/>
                <a:gd name="T102" fmla="*/ 11 w 254"/>
                <a:gd name="T103" fmla="*/ 3 h 234"/>
                <a:gd name="T104" fmla="*/ 13 w 254"/>
                <a:gd name="T105" fmla="*/ 3 h 234"/>
                <a:gd name="T106" fmla="*/ 15 w 254"/>
                <a:gd name="T107" fmla="*/ 4 h 234"/>
                <a:gd name="T108" fmla="*/ 17 w 254"/>
                <a:gd name="T109" fmla="*/ 5 h 234"/>
                <a:gd name="T110" fmla="*/ 18 w 254"/>
                <a:gd name="T111" fmla="*/ 5 h 234"/>
                <a:gd name="T112" fmla="*/ 20 w 254"/>
                <a:gd name="T113" fmla="*/ 6 h 234"/>
                <a:gd name="T114" fmla="*/ 22 w 254"/>
                <a:gd name="T115" fmla="*/ 7 h 234"/>
                <a:gd name="T116" fmla="*/ 23 w 254"/>
                <a:gd name="T117" fmla="*/ 8 h 234"/>
                <a:gd name="T118" fmla="*/ 25 w 254"/>
                <a:gd name="T119" fmla="*/ 9 h 234"/>
                <a:gd name="T120" fmla="*/ 26 w 254"/>
                <a:gd name="T121" fmla="*/ 1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0" name="Freeform 888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17 h 221"/>
                <a:gd name="T2" fmla="*/ 0 w 103"/>
                <a:gd name="T3" fmla="*/ 19 h 221"/>
                <a:gd name="T4" fmla="*/ 1 w 103"/>
                <a:gd name="T5" fmla="*/ 22 h 221"/>
                <a:gd name="T6" fmla="*/ 2 w 103"/>
                <a:gd name="T7" fmla="*/ 24 h 221"/>
                <a:gd name="T8" fmla="*/ 3 w 103"/>
                <a:gd name="T9" fmla="*/ 26 h 221"/>
                <a:gd name="T10" fmla="*/ 4 w 103"/>
                <a:gd name="T11" fmla="*/ 28 h 221"/>
                <a:gd name="T12" fmla="*/ 6 w 103"/>
                <a:gd name="T13" fmla="*/ 29 h 221"/>
                <a:gd name="T14" fmla="*/ 8 w 103"/>
                <a:gd name="T15" fmla="*/ 30 h 221"/>
                <a:gd name="T16" fmla="*/ 10 w 103"/>
                <a:gd name="T17" fmla="*/ 31 h 221"/>
                <a:gd name="T18" fmla="*/ 11 w 103"/>
                <a:gd name="T19" fmla="*/ 31 h 221"/>
                <a:gd name="T20" fmla="*/ 12 w 103"/>
                <a:gd name="T21" fmla="*/ 31 h 221"/>
                <a:gd name="T22" fmla="*/ 12 w 103"/>
                <a:gd name="T23" fmla="*/ 30 h 221"/>
                <a:gd name="T24" fmla="*/ 13 w 103"/>
                <a:gd name="T25" fmla="*/ 30 h 221"/>
                <a:gd name="T26" fmla="*/ 13 w 103"/>
                <a:gd name="T27" fmla="*/ 29 h 221"/>
                <a:gd name="T28" fmla="*/ 12 w 103"/>
                <a:gd name="T29" fmla="*/ 28 h 221"/>
                <a:gd name="T30" fmla="*/ 12 w 103"/>
                <a:gd name="T31" fmla="*/ 27 h 221"/>
                <a:gd name="T32" fmla="*/ 11 w 103"/>
                <a:gd name="T33" fmla="*/ 27 h 221"/>
                <a:gd name="T34" fmla="*/ 9 w 103"/>
                <a:gd name="T35" fmla="*/ 26 h 221"/>
                <a:gd name="T36" fmla="*/ 7 w 103"/>
                <a:gd name="T37" fmla="*/ 25 h 221"/>
                <a:gd name="T38" fmla="*/ 6 w 103"/>
                <a:gd name="T39" fmla="*/ 24 h 221"/>
                <a:gd name="T40" fmla="*/ 5 w 103"/>
                <a:gd name="T41" fmla="*/ 22 h 221"/>
                <a:gd name="T42" fmla="*/ 4 w 103"/>
                <a:gd name="T43" fmla="*/ 19 h 221"/>
                <a:gd name="T44" fmla="*/ 3 w 103"/>
                <a:gd name="T45" fmla="*/ 17 h 221"/>
                <a:gd name="T46" fmla="*/ 3 w 103"/>
                <a:gd name="T47" fmla="*/ 14 h 221"/>
                <a:gd name="T48" fmla="*/ 4 w 103"/>
                <a:gd name="T49" fmla="*/ 12 h 221"/>
                <a:gd name="T50" fmla="*/ 5 w 103"/>
                <a:gd name="T51" fmla="*/ 10 h 221"/>
                <a:gd name="T52" fmla="*/ 6 w 103"/>
                <a:gd name="T53" fmla="*/ 8 h 221"/>
                <a:gd name="T54" fmla="*/ 7 w 103"/>
                <a:gd name="T55" fmla="*/ 6 h 221"/>
                <a:gd name="T56" fmla="*/ 8 w 103"/>
                <a:gd name="T57" fmla="*/ 5 h 221"/>
                <a:gd name="T58" fmla="*/ 10 w 103"/>
                <a:gd name="T59" fmla="*/ 4 h 221"/>
                <a:gd name="T60" fmla="*/ 11 w 103"/>
                <a:gd name="T61" fmla="*/ 2 h 221"/>
                <a:gd name="T62" fmla="*/ 12 w 103"/>
                <a:gd name="T63" fmla="*/ 1 h 221"/>
                <a:gd name="T64" fmla="*/ 13 w 103"/>
                <a:gd name="T65" fmla="*/ 0 h 221"/>
                <a:gd name="T66" fmla="*/ 12 w 103"/>
                <a:gd name="T67" fmla="*/ 0 h 221"/>
                <a:gd name="T68" fmla="*/ 11 w 103"/>
                <a:gd name="T69" fmla="*/ 1 h 221"/>
                <a:gd name="T70" fmla="*/ 9 w 103"/>
                <a:gd name="T71" fmla="*/ 2 h 221"/>
                <a:gd name="T72" fmla="*/ 6 w 103"/>
                <a:gd name="T73" fmla="*/ 5 h 221"/>
                <a:gd name="T74" fmla="*/ 4 w 103"/>
                <a:gd name="T75" fmla="*/ 7 h 221"/>
                <a:gd name="T76" fmla="*/ 2 w 103"/>
                <a:gd name="T77" fmla="*/ 11 h 221"/>
                <a:gd name="T78" fmla="*/ 1 w 103"/>
                <a:gd name="T79" fmla="*/ 14 h 221"/>
                <a:gd name="T80" fmla="*/ 0 w 103"/>
                <a:gd name="T81" fmla="*/ 17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1" name="Freeform 889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24 w 221"/>
                <a:gd name="T1" fmla="*/ 16 h 288"/>
                <a:gd name="T2" fmla="*/ 25 w 221"/>
                <a:gd name="T3" fmla="*/ 19 h 288"/>
                <a:gd name="T4" fmla="*/ 26 w 221"/>
                <a:gd name="T5" fmla="*/ 22 h 288"/>
                <a:gd name="T6" fmla="*/ 25 w 221"/>
                <a:gd name="T7" fmla="*/ 25 h 288"/>
                <a:gd name="T8" fmla="*/ 24 w 221"/>
                <a:gd name="T9" fmla="*/ 28 h 288"/>
                <a:gd name="T10" fmla="*/ 22 w 221"/>
                <a:gd name="T11" fmla="*/ 30 h 288"/>
                <a:gd name="T12" fmla="*/ 19 w 221"/>
                <a:gd name="T13" fmla="*/ 33 h 288"/>
                <a:gd name="T14" fmla="*/ 16 w 221"/>
                <a:gd name="T15" fmla="*/ 35 h 288"/>
                <a:gd name="T16" fmla="*/ 15 w 221"/>
                <a:gd name="T17" fmla="*/ 37 h 288"/>
                <a:gd name="T18" fmla="*/ 14 w 221"/>
                <a:gd name="T19" fmla="*/ 38 h 288"/>
                <a:gd name="T20" fmla="*/ 14 w 221"/>
                <a:gd name="T21" fmla="*/ 39 h 288"/>
                <a:gd name="T22" fmla="*/ 14 w 221"/>
                <a:gd name="T23" fmla="*/ 40 h 288"/>
                <a:gd name="T24" fmla="*/ 15 w 221"/>
                <a:gd name="T25" fmla="*/ 41 h 288"/>
                <a:gd name="T26" fmla="*/ 16 w 221"/>
                <a:gd name="T27" fmla="*/ 41 h 288"/>
                <a:gd name="T28" fmla="*/ 18 w 221"/>
                <a:gd name="T29" fmla="*/ 39 h 288"/>
                <a:gd name="T30" fmla="*/ 21 w 221"/>
                <a:gd name="T31" fmla="*/ 36 h 288"/>
                <a:gd name="T32" fmla="*/ 24 w 221"/>
                <a:gd name="T33" fmla="*/ 33 h 288"/>
                <a:gd name="T34" fmla="*/ 26 w 221"/>
                <a:gd name="T35" fmla="*/ 29 h 288"/>
                <a:gd name="T36" fmla="*/ 28 w 221"/>
                <a:gd name="T37" fmla="*/ 25 h 288"/>
                <a:gd name="T38" fmla="*/ 28 w 221"/>
                <a:gd name="T39" fmla="*/ 20 h 288"/>
                <a:gd name="T40" fmla="*/ 26 w 221"/>
                <a:gd name="T41" fmla="*/ 16 h 288"/>
                <a:gd name="T42" fmla="*/ 23 w 221"/>
                <a:gd name="T43" fmla="*/ 12 h 288"/>
                <a:gd name="T44" fmla="*/ 20 w 221"/>
                <a:gd name="T45" fmla="*/ 10 h 288"/>
                <a:gd name="T46" fmla="*/ 17 w 221"/>
                <a:gd name="T47" fmla="*/ 8 h 288"/>
                <a:gd name="T48" fmla="*/ 14 w 221"/>
                <a:gd name="T49" fmla="*/ 6 h 288"/>
                <a:gd name="T50" fmla="*/ 11 w 221"/>
                <a:gd name="T51" fmla="*/ 4 h 288"/>
                <a:gd name="T52" fmla="*/ 8 w 221"/>
                <a:gd name="T53" fmla="*/ 2 h 288"/>
                <a:gd name="T54" fmla="*/ 5 w 221"/>
                <a:gd name="T55" fmla="*/ 1 h 288"/>
                <a:gd name="T56" fmla="*/ 3 w 221"/>
                <a:gd name="T57" fmla="*/ 0 h 288"/>
                <a:gd name="T58" fmla="*/ 1 w 221"/>
                <a:gd name="T59" fmla="*/ 0 h 288"/>
                <a:gd name="T60" fmla="*/ 1 w 221"/>
                <a:gd name="T61" fmla="*/ 1 h 288"/>
                <a:gd name="T62" fmla="*/ 3 w 221"/>
                <a:gd name="T63" fmla="*/ 2 h 288"/>
                <a:gd name="T64" fmla="*/ 6 w 221"/>
                <a:gd name="T65" fmla="*/ 3 h 288"/>
                <a:gd name="T66" fmla="*/ 9 w 221"/>
                <a:gd name="T67" fmla="*/ 5 h 288"/>
                <a:gd name="T68" fmla="*/ 12 w 221"/>
                <a:gd name="T69" fmla="*/ 7 h 288"/>
                <a:gd name="T70" fmla="*/ 15 w 221"/>
                <a:gd name="T71" fmla="*/ 9 h 288"/>
                <a:gd name="T72" fmla="*/ 18 w 221"/>
                <a:gd name="T73" fmla="*/ 12 h 288"/>
                <a:gd name="T74" fmla="*/ 21 w 221"/>
                <a:gd name="T75" fmla="*/ 14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2" name="Freeform 890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3 w 74"/>
                <a:gd name="T1" fmla="*/ 2 h 174"/>
                <a:gd name="T2" fmla="*/ 3 w 74"/>
                <a:gd name="T3" fmla="*/ 1 h 174"/>
                <a:gd name="T4" fmla="*/ 3 w 74"/>
                <a:gd name="T5" fmla="*/ 0 h 174"/>
                <a:gd name="T6" fmla="*/ 2 w 74"/>
                <a:gd name="T7" fmla="*/ 0 h 174"/>
                <a:gd name="T8" fmla="*/ 1 w 74"/>
                <a:gd name="T9" fmla="*/ 0 h 174"/>
                <a:gd name="T10" fmla="*/ 1 w 74"/>
                <a:gd name="T11" fmla="*/ 0 h 174"/>
                <a:gd name="T12" fmla="*/ 0 w 74"/>
                <a:gd name="T13" fmla="*/ 1 h 174"/>
                <a:gd name="T14" fmla="*/ 0 w 74"/>
                <a:gd name="T15" fmla="*/ 1 h 174"/>
                <a:gd name="T16" fmla="*/ 0 w 74"/>
                <a:gd name="T17" fmla="*/ 2 h 174"/>
                <a:gd name="T18" fmla="*/ 1 w 74"/>
                <a:gd name="T19" fmla="*/ 6 h 174"/>
                <a:gd name="T20" fmla="*/ 2 w 74"/>
                <a:gd name="T21" fmla="*/ 9 h 174"/>
                <a:gd name="T22" fmla="*/ 3 w 74"/>
                <a:gd name="T23" fmla="*/ 13 h 174"/>
                <a:gd name="T24" fmla="*/ 4 w 74"/>
                <a:gd name="T25" fmla="*/ 17 h 174"/>
                <a:gd name="T26" fmla="*/ 6 w 74"/>
                <a:gd name="T27" fmla="*/ 20 h 174"/>
                <a:gd name="T28" fmla="*/ 7 w 74"/>
                <a:gd name="T29" fmla="*/ 23 h 174"/>
                <a:gd name="T30" fmla="*/ 8 w 74"/>
                <a:gd name="T31" fmla="*/ 25 h 174"/>
                <a:gd name="T32" fmla="*/ 9 w 74"/>
                <a:gd name="T33" fmla="*/ 25 h 174"/>
                <a:gd name="T34" fmla="*/ 9 w 74"/>
                <a:gd name="T35" fmla="*/ 23 h 174"/>
                <a:gd name="T36" fmla="*/ 8 w 74"/>
                <a:gd name="T37" fmla="*/ 21 h 174"/>
                <a:gd name="T38" fmla="*/ 7 w 74"/>
                <a:gd name="T39" fmla="*/ 18 h 174"/>
                <a:gd name="T40" fmla="*/ 6 w 74"/>
                <a:gd name="T41" fmla="*/ 15 h 174"/>
                <a:gd name="T42" fmla="*/ 6 w 74"/>
                <a:gd name="T43" fmla="*/ 12 h 174"/>
                <a:gd name="T44" fmla="*/ 5 w 74"/>
                <a:gd name="T45" fmla="*/ 8 h 174"/>
                <a:gd name="T46" fmla="*/ 4 w 74"/>
                <a:gd name="T47" fmla="*/ 5 h 174"/>
                <a:gd name="T48" fmla="*/ 3 w 74"/>
                <a:gd name="T49" fmla="*/ 2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3" name="Freeform 891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3 w 39"/>
                <a:gd name="T1" fmla="*/ 1 h 87"/>
                <a:gd name="T2" fmla="*/ 2 w 39"/>
                <a:gd name="T3" fmla="*/ 1 h 87"/>
                <a:gd name="T4" fmla="*/ 2 w 39"/>
                <a:gd name="T5" fmla="*/ 0 h 87"/>
                <a:gd name="T6" fmla="*/ 2 w 39"/>
                <a:gd name="T7" fmla="*/ 0 h 87"/>
                <a:gd name="T8" fmla="*/ 1 w 39"/>
                <a:gd name="T9" fmla="*/ 0 h 87"/>
                <a:gd name="T10" fmla="*/ 1 w 39"/>
                <a:gd name="T11" fmla="*/ 0 h 87"/>
                <a:gd name="T12" fmla="*/ 0 w 39"/>
                <a:gd name="T13" fmla="*/ 0 h 87"/>
                <a:gd name="T14" fmla="*/ 0 w 39"/>
                <a:gd name="T15" fmla="*/ 1 h 87"/>
                <a:gd name="T16" fmla="*/ 0 w 39"/>
                <a:gd name="T17" fmla="*/ 1 h 87"/>
                <a:gd name="T18" fmla="*/ 0 w 39"/>
                <a:gd name="T19" fmla="*/ 3 h 87"/>
                <a:gd name="T20" fmla="*/ 0 w 39"/>
                <a:gd name="T21" fmla="*/ 5 h 87"/>
                <a:gd name="T22" fmla="*/ 1 w 39"/>
                <a:gd name="T23" fmla="*/ 7 h 87"/>
                <a:gd name="T24" fmla="*/ 2 w 39"/>
                <a:gd name="T25" fmla="*/ 8 h 87"/>
                <a:gd name="T26" fmla="*/ 2 w 39"/>
                <a:gd name="T27" fmla="*/ 10 h 87"/>
                <a:gd name="T28" fmla="*/ 3 w 39"/>
                <a:gd name="T29" fmla="*/ 11 h 87"/>
                <a:gd name="T30" fmla="*/ 4 w 39"/>
                <a:gd name="T31" fmla="*/ 12 h 87"/>
                <a:gd name="T32" fmla="*/ 5 w 39"/>
                <a:gd name="T33" fmla="*/ 12 h 87"/>
                <a:gd name="T34" fmla="*/ 5 w 39"/>
                <a:gd name="T35" fmla="*/ 10 h 87"/>
                <a:gd name="T36" fmla="*/ 4 w 39"/>
                <a:gd name="T37" fmla="*/ 7 h 87"/>
                <a:gd name="T38" fmla="*/ 3 w 39"/>
                <a:gd name="T39" fmla="*/ 4 h 87"/>
                <a:gd name="T40" fmla="*/ 3 w 39"/>
                <a:gd name="T41" fmla="*/ 1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4" name="Freeform 892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2 w 34"/>
                <a:gd name="T1" fmla="*/ 1 h 51"/>
                <a:gd name="T2" fmla="*/ 2 w 34"/>
                <a:gd name="T3" fmla="*/ 1 h 51"/>
                <a:gd name="T4" fmla="*/ 2 w 34"/>
                <a:gd name="T5" fmla="*/ 1 h 51"/>
                <a:gd name="T6" fmla="*/ 2 w 34"/>
                <a:gd name="T7" fmla="*/ 1 h 51"/>
                <a:gd name="T8" fmla="*/ 2 w 34"/>
                <a:gd name="T9" fmla="*/ 1 h 51"/>
                <a:gd name="T10" fmla="*/ 2 w 34"/>
                <a:gd name="T11" fmla="*/ 1 h 51"/>
                <a:gd name="T12" fmla="*/ 2 w 34"/>
                <a:gd name="T13" fmla="*/ 0 h 51"/>
                <a:gd name="T14" fmla="*/ 1 w 34"/>
                <a:gd name="T15" fmla="*/ 0 h 51"/>
                <a:gd name="T16" fmla="*/ 1 w 34"/>
                <a:gd name="T17" fmla="*/ 0 h 51"/>
                <a:gd name="T18" fmla="*/ 0 w 34"/>
                <a:gd name="T19" fmla="*/ 0 h 51"/>
                <a:gd name="T20" fmla="*/ 0 w 34"/>
                <a:gd name="T21" fmla="*/ 1 h 51"/>
                <a:gd name="T22" fmla="*/ 0 w 34"/>
                <a:gd name="T23" fmla="*/ 1 h 51"/>
                <a:gd name="T24" fmla="*/ 0 w 34"/>
                <a:gd name="T25" fmla="*/ 2 h 51"/>
                <a:gd name="T26" fmla="*/ 0 w 34"/>
                <a:gd name="T27" fmla="*/ 2 h 51"/>
                <a:gd name="T28" fmla="*/ 0 w 34"/>
                <a:gd name="T29" fmla="*/ 3 h 51"/>
                <a:gd name="T30" fmla="*/ 1 w 34"/>
                <a:gd name="T31" fmla="*/ 4 h 51"/>
                <a:gd name="T32" fmla="*/ 2 w 34"/>
                <a:gd name="T33" fmla="*/ 5 h 51"/>
                <a:gd name="T34" fmla="*/ 2 w 34"/>
                <a:gd name="T35" fmla="*/ 6 h 51"/>
                <a:gd name="T36" fmla="*/ 3 w 34"/>
                <a:gd name="T37" fmla="*/ 6 h 51"/>
                <a:gd name="T38" fmla="*/ 4 w 34"/>
                <a:gd name="T39" fmla="*/ 7 h 51"/>
                <a:gd name="T40" fmla="*/ 4 w 34"/>
                <a:gd name="T41" fmla="*/ 7 h 51"/>
                <a:gd name="T42" fmla="*/ 4 w 34"/>
                <a:gd name="T43" fmla="*/ 5 h 51"/>
                <a:gd name="T44" fmla="*/ 3 w 34"/>
                <a:gd name="T45" fmla="*/ 4 h 51"/>
                <a:gd name="T46" fmla="*/ 3 w 34"/>
                <a:gd name="T47" fmla="*/ 2 h 51"/>
                <a:gd name="T48" fmla="*/ 2 w 34"/>
                <a:gd name="T49" fmla="*/ 1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5" name="Freeform 893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5 w 46"/>
                <a:gd name="T1" fmla="*/ 3 h 33"/>
                <a:gd name="T2" fmla="*/ 5 w 46"/>
                <a:gd name="T3" fmla="*/ 3 h 33"/>
                <a:gd name="T4" fmla="*/ 6 w 46"/>
                <a:gd name="T5" fmla="*/ 2 h 33"/>
                <a:gd name="T6" fmla="*/ 6 w 46"/>
                <a:gd name="T7" fmla="*/ 2 h 33"/>
                <a:gd name="T8" fmla="*/ 6 w 46"/>
                <a:gd name="T9" fmla="*/ 1 h 33"/>
                <a:gd name="T10" fmla="*/ 6 w 46"/>
                <a:gd name="T11" fmla="*/ 1 h 33"/>
                <a:gd name="T12" fmla="*/ 5 w 46"/>
                <a:gd name="T13" fmla="*/ 0 h 33"/>
                <a:gd name="T14" fmla="*/ 5 w 46"/>
                <a:gd name="T15" fmla="*/ 0 h 33"/>
                <a:gd name="T16" fmla="*/ 4 w 46"/>
                <a:gd name="T17" fmla="*/ 0 h 33"/>
                <a:gd name="T18" fmla="*/ 4 w 46"/>
                <a:gd name="T19" fmla="*/ 0 h 33"/>
                <a:gd name="T20" fmla="*/ 3 w 46"/>
                <a:gd name="T21" fmla="*/ 0 h 33"/>
                <a:gd name="T22" fmla="*/ 2 w 46"/>
                <a:gd name="T23" fmla="*/ 0 h 33"/>
                <a:gd name="T24" fmla="*/ 2 w 46"/>
                <a:gd name="T25" fmla="*/ 1 h 33"/>
                <a:gd name="T26" fmla="*/ 1 w 46"/>
                <a:gd name="T27" fmla="*/ 2 h 33"/>
                <a:gd name="T28" fmla="*/ 0 w 46"/>
                <a:gd name="T29" fmla="*/ 2 h 33"/>
                <a:gd name="T30" fmla="*/ 0 w 46"/>
                <a:gd name="T31" fmla="*/ 3 h 33"/>
                <a:gd name="T32" fmla="*/ 0 w 46"/>
                <a:gd name="T33" fmla="*/ 4 h 33"/>
                <a:gd name="T34" fmla="*/ 0 w 46"/>
                <a:gd name="T35" fmla="*/ 4 h 33"/>
                <a:gd name="T36" fmla="*/ 1 w 46"/>
                <a:gd name="T37" fmla="*/ 4 h 33"/>
                <a:gd name="T38" fmla="*/ 2 w 46"/>
                <a:gd name="T39" fmla="*/ 4 h 33"/>
                <a:gd name="T40" fmla="*/ 2 w 46"/>
                <a:gd name="T41" fmla="*/ 4 h 33"/>
                <a:gd name="T42" fmla="*/ 3 w 46"/>
                <a:gd name="T43" fmla="*/ 4 h 33"/>
                <a:gd name="T44" fmla="*/ 3 w 46"/>
                <a:gd name="T45" fmla="*/ 4 h 33"/>
                <a:gd name="T46" fmla="*/ 4 w 46"/>
                <a:gd name="T47" fmla="*/ 3 h 33"/>
                <a:gd name="T48" fmla="*/ 5 w 46"/>
                <a:gd name="T49" fmla="*/ 3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6" name="Freeform 894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8 w 177"/>
                <a:gd name="T1" fmla="*/ 5 h 219"/>
                <a:gd name="T2" fmla="*/ 7 w 177"/>
                <a:gd name="T3" fmla="*/ 6 h 219"/>
                <a:gd name="T4" fmla="*/ 5 w 177"/>
                <a:gd name="T5" fmla="*/ 8 h 219"/>
                <a:gd name="T6" fmla="*/ 4 w 177"/>
                <a:gd name="T7" fmla="*/ 9 h 219"/>
                <a:gd name="T8" fmla="*/ 3 w 177"/>
                <a:gd name="T9" fmla="*/ 11 h 219"/>
                <a:gd name="T10" fmla="*/ 2 w 177"/>
                <a:gd name="T11" fmla="*/ 13 h 219"/>
                <a:gd name="T12" fmla="*/ 1 w 177"/>
                <a:gd name="T13" fmla="*/ 15 h 219"/>
                <a:gd name="T14" fmla="*/ 0 w 177"/>
                <a:gd name="T15" fmla="*/ 17 h 219"/>
                <a:gd name="T16" fmla="*/ 0 w 177"/>
                <a:gd name="T17" fmla="*/ 19 h 219"/>
                <a:gd name="T18" fmla="*/ 0 w 177"/>
                <a:gd name="T19" fmla="*/ 22 h 219"/>
                <a:gd name="T20" fmla="*/ 1 w 177"/>
                <a:gd name="T21" fmla="*/ 25 h 219"/>
                <a:gd name="T22" fmla="*/ 3 w 177"/>
                <a:gd name="T23" fmla="*/ 27 h 219"/>
                <a:gd name="T24" fmla="*/ 5 w 177"/>
                <a:gd name="T25" fmla="*/ 29 h 219"/>
                <a:gd name="T26" fmla="*/ 7 w 177"/>
                <a:gd name="T27" fmla="*/ 30 h 219"/>
                <a:gd name="T28" fmla="*/ 10 w 177"/>
                <a:gd name="T29" fmla="*/ 31 h 219"/>
                <a:gd name="T30" fmla="*/ 13 w 177"/>
                <a:gd name="T31" fmla="*/ 31 h 219"/>
                <a:gd name="T32" fmla="*/ 15 w 177"/>
                <a:gd name="T33" fmla="*/ 31 h 219"/>
                <a:gd name="T34" fmla="*/ 16 w 177"/>
                <a:gd name="T35" fmla="*/ 31 h 219"/>
                <a:gd name="T36" fmla="*/ 17 w 177"/>
                <a:gd name="T37" fmla="*/ 30 h 219"/>
                <a:gd name="T38" fmla="*/ 17 w 177"/>
                <a:gd name="T39" fmla="*/ 30 h 219"/>
                <a:gd name="T40" fmla="*/ 17 w 177"/>
                <a:gd name="T41" fmla="*/ 29 h 219"/>
                <a:gd name="T42" fmla="*/ 17 w 177"/>
                <a:gd name="T43" fmla="*/ 29 h 219"/>
                <a:gd name="T44" fmla="*/ 17 w 177"/>
                <a:gd name="T45" fmla="*/ 29 h 219"/>
                <a:gd name="T46" fmla="*/ 16 w 177"/>
                <a:gd name="T47" fmla="*/ 29 h 219"/>
                <a:gd name="T48" fmla="*/ 15 w 177"/>
                <a:gd name="T49" fmla="*/ 29 h 219"/>
                <a:gd name="T50" fmla="*/ 14 w 177"/>
                <a:gd name="T51" fmla="*/ 29 h 219"/>
                <a:gd name="T52" fmla="*/ 14 w 177"/>
                <a:gd name="T53" fmla="*/ 29 h 219"/>
                <a:gd name="T54" fmla="*/ 13 w 177"/>
                <a:gd name="T55" fmla="*/ 29 h 219"/>
                <a:gd name="T56" fmla="*/ 13 w 177"/>
                <a:gd name="T57" fmla="*/ 29 h 219"/>
                <a:gd name="T58" fmla="*/ 11 w 177"/>
                <a:gd name="T59" fmla="*/ 28 h 219"/>
                <a:gd name="T60" fmla="*/ 10 w 177"/>
                <a:gd name="T61" fmla="*/ 28 h 219"/>
                <a:gd name="T62" fmla="*/ 9 w 177"/>
                <a:gd name="T63" fmla="*/ 28 h 219"/>
                <a:gd name="T64" fmla="*/ 7 w 177"/>
                <a:gd name="T65" fmla="*/ 28 h 219"/>
                <a:gd name="T66" fmla="*/ 6 w 177"/>
                <a:gd name="T67" fmla="*/ 27 h 219"/>
                <a:gd name="T68" fmla="*/ 5 w 177"/>
                <a:gd name="T69" fmla="*/ 26 h 219"/>
                <a:gd name="T70" fmla="*/ 3 w 177"/>
                <a:gd name="T71" fmla="*/ 25 h 219"/>
                <a:gd name="T72" fmla="*/ 2 w 177"/>
                <a:gd name="T73" fmla="*/ 23 h 219"/>
                <a:gd name="T74" fmla="*/ 2 w 177"/>
                <a:gd name="T75" fmla="*/ 21 h 219"/>
                <a:gd name="T76" fmla="*/ 2 w 177"/>
                <a:gd name="T77" fmla="*/ 19 h 219"/>
                <a:gd name="T78" fmla="*/ 2 w 177"/>
                <a:gd name="T79" fmla="*/ 16 h 219"/>
                <a:gd name="T80" fmla="*/ 3 w 177"/>
                <a:gd name="T81" fmla="*/ 14 h 219"/>
                <a:gd name="T82" fmla="*/ 4 w 177"/>
                <a:gd name="T83" fmla="*/ 13 h 219"/>
                <a:gd name="T84" fmla="*/ 6 w 177"/>
                <a:gd name="T85" fmla="*/ 11 h 219"/>
                <a:gd name="T86" fmla="*/ 7 w 177"/>
                <a:gd name="T87" fmla="*/ 9 h 219"/>
                <a:gd name="T88" fmla="*/ 9 w 177"/>
                <a:gd name="T89" fmla="*/ 8 h 219"/>
                <a:gd name="T90" fmla="*/ 11 w 177"/>
                <a:gd name="T91" fmla="*/ 6 h 219"/>
                <a:gd name="T92" fmla="*/ 13 w 177"/>
                <a:gd name="T93" fmla="*/ 5 h 219"/>
                <a:gd name="T94" fmla="*/ 15 w 177"/>
                <a:gd name="T95" fmla="*/ 4 h 219"/>
                <a:gd name="T96" fmla="*/ 17 w 177"/>
                <a:gd name="T97" fmla="*/ 3 h 219"/>
                <a:gd name="T98" fmla="*/ 18 w 177"/>
                <a:gd name="T99" fmla="*/ 2 h 219"/>
                <a:gd name="T100" fmla="*/ 20 w 177"/>
                <a:gd name="T101" fmla="*/ 2 h 219"/>
                <a:gd name="T102" fmla="*/ 22 w 177"/>
                <a:gd name="T103" fmla="*/ 1 h 219"/>
                <a:gd name="T104" fmla="*/ 23 w 177"/>
                <a:gd name="T105" fmla="*/ 1 h 219"/>
                <a:gd name="T106" fmla="*/ 22 w 177"/>
                <a:gd name="T107" fmla="*/ 0 h 219"/>
                <a:gd name="T108" fmla="*/ 21 w 177"/>
                <a:gd name="T109" fmla="*/ 0 h 219"/>
                <a:gd name="T110" fmla="*/ 19 w 177"/>
                <a:gd name="T111" fmla="*/ 0 h 219"/>
                <a:gd name="T112" fmla="*/ 17 w 177"/>
                <a:gd name="T113" fmla="*/ 1 h 219"/>
                <a:gd name="T114" fmla="*/ 14 w 177"/>
                <a:gd name="T115" fmla="*/ 2 h 219"/>
                <a:gd name="T116" fmla="*/ 12 w 177"/>
                <a:gd name="T117" fmla="*/ 2 h 219"/>
                <a:gd name="T118" fmla="*/ 10 w 177"/>
                <a:gd name="T119" fmla="*/ 4 h 219"/>
                <a:gd name="T120" fmla="*/ 8 w 177"/>
                <a:gd name="T121" fmla="*/ 5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7" name="Freeform 895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13 w 115"/>
                <a:gd name="T1" fmla="*/ 8 h 170"/>
                <a:gd name="T2" fmla="*/ 13 w 115"/>
                <a:gd name="T3" fmla="*/ 11 h 170"/>
                <a:gd name="T4" fmla="*/ 13 w 115"/>
                <a:gd name="T5" fmla="*/ 13 h 170"/>
                <a:gd name="T6" fmla="*/ 12 w 115"/>
                <a:gd name="T7" fmla="*/ 15 h 170"/>
                <a:gd name="T8" fmla="*/ 10 w 115"/>
                <a:gd name="T9" fmla="*/ 17 h 170"/>
                <a:gd name="T10" fmla="*/ 9 w 115"/>
                <a:gd name="T11" fmla="*/ 18 h 170"/>
                <a:gd name="T12" fmla="*/ 7 w 115"/>
                <a:gd name="T13" fmla="*/ 20 h 170"/>
                <a:gd name="T14" fmla="*/ 5 w 115"/>
                <a:gd name="T15" fmla="*/ 21 h 170"/>
                <a:gd name="T16" fmla="*/ 4 w 115"/>
                <a:gd name="T17" fmla="*/ 23 h 170"/>
                <a:gd name="T18" fmla="*/ 3 w 115"/>
                <a:gd name="T19" fmla="*/ 23 h 170"/>
                <a:gd name="T20" fmla="*/ 3 w 115"/>
                <a:gd name="T21" fmla="*/ 24 h 170"/>
                <a:gd name="T22" fmla="*/ 3 w 115"/>
                <a:gd name="T23" fmla="*/ 24 h 170"/>
                <a:gd name="T24" fmla="*/ 3 w 115"/>
                <a:gd name="T25" fmla="*/ 25 h 170"/>
                <a:gd name="T26" fmla="*/ 4 w 115"/>
                <a:gd name="T27" fmla="*/ 25 h 170"/>
                <a:gd name="T28" fmla="*/ 4 w 115"/>
                <a:gd name="T29" fmla="*/ 25 h 170"/>
                <a:gd name="T30" fmla="*/ 4 w 115"/>
                <a:gd name="T31" fmla="*/ 25 h 170"/>
                <a:gd name="T32" fmla="*/ 5 w 115"/>
                <a:gd name="T33" fmla="*/ 25 h 170"/>
                <a:gd name="T34" fmla="*/ 7 w 115"/>
                <a:gd name="T35" fmla="*/ 23 h 170"/>
                <a:gd name="T36" fmla="*/ 9 w 115"/>
                <a:gd name="T37" fmla="*/ 22 h 170"/>
                <a:gd name="T38" fmla="*/ 11 w 115"/>
                <a:gd name="T39" fmla="*/ 20 h 170"/>
                <a:gd name="T40" fmla="*/ 13 w 115"/>
                <a:gd name="T41" fmla="*/ 18 h 170"/>
                <a:gd name="T42" fmla="*/ 14 w 115"/>
                <a:gd name="T43" fmla="*/ 16 h 170"/>
                <a:gd name="T44" fmla="*/ 15 w 115"/>
                <a:gd name="T45" fmla="*/ 13 h 170"/>
                <a:gd name="T46" fmla="*/ 15 w 115"/>
                <a:gd name="T47" fmla="*/ 11 h 170"/>
                <a:gd name="T48" fmla="*/ 14 w 115"/>
                <a:gd name="T49" fmla="*/ 8 h 170"/>
                <a:gd name="T50" fmla="*/ 13 w 115"/>
                <a:gd name="T51" fmla="*/ 6 h 170"/>
                <a:gd name="T52" fmla="*/ 12 w 115"/>
                <a:gd name="T53" fmla="*/ 4 h 170"/>
                <a:gd name="T54" fmla="*/ 9 w 115"/>
                <a:gd name="T55" fmla="*/ 2 h 170"/>
                <a:gd name="T56" fmla="*/ 7 w 115"/>
                <a:gd name="T57" fmla="*/ 1 h 170"/>
                <a:gd name="T58" fmla="*/ 5 w 115"/>
                <a:gd name="T59" fmla="*/ 0 h 170"/>
                <a:gd name="T60" fmla="*/ 3 w 115"/>
                <a:gd name="T61" fmla="*/ 0 h 170"/>
                <a:gd name="T62" fmla="*/ 1 w 115"/>
                <a:gd name="T63" fmla="*/ 0 h 170"/>
                <a:gd name="T64" fmla="*/ 0 w 115"/>
                <a:gd name="T65" fmla="*/ 1 h 170"/>
                <a:gd name="T66" fmla="*/ 2 w 115"/>
                <a:gd name="T67" fmla="*/ 1 h 170"/>
                <a:gd name="T68" fmla="*/ 4 w 115"/>
                <a:gd name="T69" fmla="*/ 2 h 170"/>
                <a:gd name="T70" fmla="*/ 6 w 115"/>
                <a:gd name="T71" fmla="*/ 2 h 170"/>
                <a:gd name="T72" fmla="*/ 7 w 115"/>
                <a:gd name="T73" fmla="*/ 3 h 170"/>
                <a:gd name="T74" fmla="*/ 9 w 115"/>
                <a:gd name="T75" fmla="*/ 4 h 170"/>
                <a:gd name="T76" fmla="*/ 11 w 115"/>
                <a:gd name="T77" fmla="*/ 5 h 170"/>
                <a:gd name="T78" fmla="*/ 12 w 115"/>
                <a:gd name="T79" fmla="*/ 6 h 170"/>
                <a:gd name="T80" fmla="*/ 13 w 115"/>
                <a:gd name="T81" fmla="*/ 8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8" name="Freeform 896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11 w 289"/>
                <a:gd name="T1" fmla="*/ 9 h 352"/>
                <a:gd name="T2" fmla="*/ 6 w 289"/>
                <a:gd name="T3" fmla="*/ 15 h 352"/>
                <a:gd name="T4" fmla="*/ 2 w 289"/>
                <a:gd name="T5" fmla="*/ 22 h 352"/>
                <a:gd name="T6" fmla="*/ 0 w 289"/>
                <a:gd name="T7" fmla="*/ 30 h 352"/>
                <a:gd name="T8" fmla="*/ 0 w 289"/>
                <a:gd name="T9" fmla="*/ 35 h 352"/>
                <a:gd name="T10" fmla="*/ 1 w 289"/>
                <a:gd name="T11" fmla="*/ 38 h 352"/>
                <a:gd name="T12" fmla="*/ 2 w 289"/>
                <a:gd name="T13" fmla="*/ 39 h 352"/>
                <a:gd name="T14" fmla="*/ 4 w 289"/>
                <a:gd name="T15" fmla="*/ 41 h 352"/>
                <a:gd name="T16" fmla="*/ 6 w 289"/>
                <a:gd name="T17" fmla="*/ 43 h 352"/>
                <a:gd name="T18" fmla="*/ 10 w 289"/>
                <a:gd name="T19" fmla="*/ 45 h 352"/>
                <a:gd name="T20" fmla="*/ 13 w 289"/>
                <a:gd name="T21" fmla="*/ 46 h 352"/>
                <a:gd name="T22" fmla="*/ 17 w 289"/>
                <a:gd name="T23" fmla="*/ 48 h 352"/>
                <a:gd name="T24" fmla="*/ 21 w 289"/>
                <a:gd name="T25" fmla="*/ 49 h 352"/>
                <a:gd name="T26" fmla="*/ 25 w 289"/>
                <a:gd name="T27" fmla="*/ 49 h 352"/>
                <a:gd name="T28" fmla="*/ 29 w 289"/>
                <a:gd name="T29" fmla="*/ 50 h 352"/>
                <a:gd name="T30" fmla="*/ 32 w 289"/>
                <a:gd name="T31" fmla="*/ 50 h 352"/>
                <a:gd name="T32" fmla="*/ 35 w 289"/>
                <a:gd name="T33" fmla="*/ 50 h 352"/>
                <a:gd name="T34" fmla="*/ 36 w 289"/>
                <a:gd name="T35" fmla="*/ 49 h 352"/>
                <a:gd name="T36" fmla="*/ 36 w 289"/>
                <a:gd name="T37" fmla="*/ 48 h 352"/>
                <a:gd name="T38" fmla="*/ 35 w 289"/>
                <a:gd name="T39" fmla="*/ 47 h 352"/>
                <a:gd name="T40" fmla="*/ 33 w 289"/>
                <a:gd name="T41" fmla="*/ 46 h 352"/>
                <a:gd name="T42" fmla="*/ 29 w 289"/>
                <a:gd name="T43" fmla="*/ 46 h 352"/>
                <a:gd name="T44" fmla="*/ 26 w 289"/>
                <a:gd name="T45" fmla="*/ 46 h 352"/>
                <a:gd name="T46" fmla="*/ 22 w 289"/>
                <a:gd name="T47" fmla="*/ 45 h 352"/>
                <a:gd name="T48" fmla="*/ 19 w 289"/>
                <a:gd name="T49" fmla="*/ 45 h 352"/>
                <a:gd name="T50" fmla="*/ 15 w 289"/>
                <a:gd name="T51" fmla="*/ 43 h 352"/>
                <a:gd name="T52" fmla="*/ 12 w 289"/>
                <a:gd name="T53" fmla="*/ 42 h 352"/>
                <a:gd name="T54" fmla="*/ 8 w 289"/>
                <a:gd name="T55" fmla="*/ 40 h 352"/>
                <a:gd name="T56" fmla="*/ 6 w 289"/>
                <a:gd name="T57" fmla="*/ 38 h 352"/>
                <a:gd name="T58" fmla="*/ 4 w 289"/>
                <a:gd name="T59" fmla="*/ 36 h 352"/>
                <a:gd name="T60" fmla="*/ 3 w 289"/>
                <a:gd name="T61" fmla="*/ 32 h 352"/>
                <a:gd name="T62" fmla="*/ 4 w 289"/>
                <a:gd name="T63" fmla="*/ 26 h 352"/>
                <a:gd name="T64" fmla="*/ 6 w 289"/>
                <a:gd name="T65" fmla="*/ 22 h 352"/>
                <a:gd name="T66" fmla="*/ 8 w 289"/>
                <a:gd name="T67" fmla="*/ 18 h 352"/>
                <a:gd name="T68" fmla="*/ 10 w 289"/>
                <a:gd name="T69" fmla="*/ 15 h 352"/>
                <a:gd name="T70" fmla="*/ 13 w 289"/>
                <a:gd name="T71" fmla="*/ 12 h 352"/>
                <a:gd name="T72" fmla="*/ 16 w 289"/>
                <a:gd name="T73" fmla="*/ 8 h 352"/>
                <a:gd name="T74" fmla="*/ 20 w 289"/>
                <a:gd name="T75" fmla="*/ 5 h 352"/>
                <a:gd name="T76" fmla="*/ 25 w 289"/>
                <a:gd name="T77" fmla="*/ 3 h 352"/>
                <a:gd name="T78" fmla="*/ 28 w 289"/>
                <a:gd name="T79" fmla="*/ 1 h 352"/>
                <a:gd name="T80" fmla="*/ 28 w 289"/>
                <a:gd name="T81" fmla="*/ 0 h 352"/>
                <a:gd name="T82" fmla="*/ 25 w 289"/>
                <a:gd name="T83" fmla="*/ 1 h 352"/>
                <a:gd name="T84" fmla="*/ 20 w 289"/>
                <a:gd name="T85" fmla="*/ 3 h 352"/>
                <a:gd name="T86" fmla="*/ 16 w 289"/>
                <a:gd name="T87" fmla="*/ 5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9" name="Freeform 897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27 w 252"/>
                <a:gd name="T1" fmla="*/ 10 h 235"/>
                <a:gd name="T2" fmla="*/ 28 w 252"/>
                <a:gd name="T3" fmla="*/ 12 h 235"/>
                <a:gd name="T4" fmla="*/ 29 w 252"/>
                <a:gd name="T5" fmla="*/ 14 h 235"/>
                <a:gd name="T6" fmla="*/ 29 w 252"/>
                <a:gd name="T7" fmla="*/ 17 h 235"/>
                <a:gd name="T8" fmla="*/ 29 w 252"/>
                <a:gd name="T9" fmla="*/ 19 h 235"/>
                <a:gd name="T10" fmla="*/ 29 w 252"/>
                <a:gd name="T11" fmla="*/ 21 h 235"/>
                <a:gd name="T12" fmla="*/ 29 w 252"/>
                <a:gd name="T13" fmla="*/ 23 h 235"/>
                <a:gd name="T14" fmla="*/ 28 w 252"/>
                <a:gd name="T15" fmla="*/ 25 h 235"/>
                <a:gd name="T16" fmla="*/ 27 w 252"/>
                <a:gd name="T17" fmla="*/ 26 h 235"/>
                <a:gd name="T18" fmla="*/ 26 w 252"/>
                <a:gd name="T19" fmla="*/ 28 h 235"/>
                <a:gd name="T20" fmla="*/ 24 w 252"/>
                <a:gd name="T21" fmla="*/ 29 h 235"/>
                <a:gd name="T22" fmla="*/ 23 w 252"/>
                <a:gd name="T23" fmla="*/ 30 h 235"/>
                <a:gd name="T24" fmla="*/ 22 w 252"/>
                <a:gd name="T25" fmla="*/ 32 h 235"/>
                <a:gd name="T26" fmla="*/ 22 w 252"/>
                <a:gd name="T27" fmla="*/ 32 h 235"/>
                <a:gd name="T28" fmla="*/ 22 w 252"/>
                <a:gd name="T29" fmla="*/ 33 h 235"/>
                <a:gd name="T30" fmla="*/ 22 w 252"/>
                <a:gd name="T31" fmla="*/ 33 h 235"/>
                <a:gd name="T32" fmla="*/ 22 w 252"/>
                <a:gd name="T33" fmla="*/ 34 h 235"/>
                <a:gd name="T34" fmla="*/ 22 w 252"/>
                <a:gd name="T35" fmla="*/ 34 h 235"/>
                <a:gd name="T36" fmla="*/ 23 w 252"/>
                <a:gd name="T37" fmla="*/ 34 h 235"/>
                <a:gd name="T38" fmla="*/ 23 w 252"/>
                <a:gd name="T39" fmla="*/ 34 h 235"/>
                <a:gd name="T40" fmla="*/ 24 w 252"/>
                <a:gd name="T41" fmla="*/ 34 h 235"/>
                <a:gd name="T42" fmla="*/ 26 w 252"/>
                <a:gd name="T43" fmla="*/ 32 h 235"/>
                <a:gd name="T44" fmla="*/ 29 w 252"/>
                <a:gd name="T45" fmla="*/ 29 h 235"/>
                <a:gd name="T46" fmla="*/ 30 w 252"/>
                <a:gd name="T47" fmla="*/ 26 h 235"/>
                <a:gd name="T48" fmla="*/ 32 w 252"/>
                <a:gd name="T49" fmla="*/ 23 h 235"/>
                <a:gd name="T50" fmla="*/ 32 w 252"/>
                <a:gd name="T51" fmla="*/ 19 h 235"/>
                <a:gd name="T52" fmla="*/ 32 w 252"/>
                <a:gd name="T53" fmla="*/ 16 h 235"/>
                <a:gd name="T54" fmla="*/ 31 w 252"/>
                <a:gd name="T55" fmla="*/ 12 h 235"/>
                <a:gd name="T56" fmla="*/ 29 w 252"/>
                <a:gd name="T57" fmla="*/ 9 h 235"/>
                <a:gd name="T58" fmla="*/ 27 w 252"/>
                <a:gd name="T59" fmla="*/ 8 h 235"/>
                <a:gd name="T60" fmla="*/ 25 w 252"/>
                <a:gd name="T61" fmla="*/ 7 h 235"/>
                <a:gd name="T62" fmla="*/ 23 w 252"/>
                <a:gd name="T63" fmla="*/ 5 h 235"/>
                <a:gd name="T64" fmla="*/ 21 w 252"/>
                <a:gd name="T65" fmla="*/ 4 h 235"/>
                <a:gd name="T66" fmla="*/ 19 w 252"/>
                <a:gd name="T67" fmla="*/ 3 h 235"/>
                <a:gd name="T68" fmla="*/ 16 w 252"/>
                <a:gd name="T69" fmla="*/ 2 h 235"/>
                <a:gd name="T70" fmla="*/ 14 w 252"/>
                <a:gd name="T71" fmla="*/ 2 h 235"/>
                <a:gd name="T72" fmla="*/ 11 w 252"/>
                <a:gd name="T73" fmla="*/ 1 h 235"/>
                <a:gd name="T74" fmla="*/ 9 w 252"/>
                <a:gd name="T75" fmla="*/ 1 h 235"/>
                <a:gd name="T76" fmla="*/ 7 w 252"/>
                <a:gd name="T77" fmla="*/ 0 h 235"/>
                <a:gd name="T78" fmla="*/ 5 w 252"/>
                <a:gd name="T79" fmla="*/ 0 h 235"/>
                <a:gd name="T80" fmla="*/ 4 w 252"/>
                <a:gd name="T81" fmla="*/ 0 h 235"/>
                <a:gd name="T82" fmla="*/ 2 w 252"/>
                <a:gd name="T83" fmla="*/ 0 h 235"/>
                <a:gd name="T84" fmla="*/ 1 w 252"/>
                <a:gd name="T85" fmla="*/ 0 h 235"/>
                <a:gd name="T86" fmla="*/ 0 w 252"/>
                <a:gd name="T87" fmla="*/ 0 h 235"/>
                <a:gd name="T88" fmla="*/ 0 w 252"/>
                <a:gd name="T89" fmla="*/ 1 h 235"/>
                <a:gd name="T90" fmla="*/ 1 w 252"/>
                <a:gd name="T91" fmla="*/ 1 h 235"/>
                <a:gd name="T92" fmla="*/ 3 w 252"/>
                <a:gd name="T93" fmla="*/ 1 h 235"/>
                <a:gd name="T94" fmla="*/ 4 w 252"/>
                <a:gd name="T95" fmla="*/ 2 h 235"/>
                <a:gd name="T96" fmla="*/ 6 w 252"/>
                <a:gd name="T97" fmla="*/ 2 h 235"/>
                <a:gd name="T98" fmla="*/ 8 w 252"/>
                <a:gd name="T99" fmla="*/ 2 h 235"/>
                <a:gd name="T100" fmla="*/ 9 w 252"/>
                <a:gd name="T101" fmla="*/ 2 h 235"/>
                <a:gd name="T102" fmla="*/ 11 w 252"/>
                <a:gd name="T103" fmla="*/ 3 h 235"/>
                <a:gd name="T104" fmla="*/ 13 w 252"/>
                <a:gd name="T105" fmla="*/ 3 h 235"/>
                <a:gd name="T106" fmla="*/ 15 w 252"/>
                <a:gd name="T107" fmla="*/ 4 h 235"/>
                <a:gd name="T108" fmla="*/ 17 w 252"/>
                <a:gd name="T109" fmla="*/ 5 h 235"/>
                <a:gd name="T110" fmla="*/ 18 w 252"/>
                <a:gd name="T111" fmla="*/ 5 h 235"/>
                <a:gd name="T112" fmla="*/ 20 w 252"/>
                <a:gd name="T113" fmla="*/ 6 h 235"/>
                <a:gd name="T114" fmla="*/ 22 w 252"/>
                <a:gd name="T115" fmla="*/ 7 h 235"/>
                <a:gd name="T116" fmla="*/ 24 w 252"/>
                <a:gd name="T117" fmla="*/ 8 h 235"/>
                <a:gd name="T118" fmla="*/ 25 w 252"/>
                <a:gd name="T119" fmla="*/ 9 h 235"/>
                <a:gd name="T120" fmla="*/ 27 w 252"/>
                <a:gd name="T121" fmla="*/ 1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0" name="Freeform 898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17 h 220"/>
                <a:gd name="T2" fmla="*/ 0 w 103"/>
                <a:gd name="T3" fmla="*/ 20 h 220"/>
                <a:gd name="T4" fmla="*/ 1 w 103"/>
                <a:gd name="T5" fmla="*/ 23 h 220"/>
                <a:gd name="T6" fmla="*/ 2 w 103"/>
                <a:gd name="T7" fmla="*/ 25 h 220"/>
                <a:gd name="T8" fmla="*/ 3 w 103"/>
                <a:gd name="T9" fmla="*/ 27 h 220"/>
                <a:gd name="T10" fmla="*/ 4 w 103"/>
                <a:gd name="T11" fmla="*/ 29 h 220"/>
                <a:gd name="T12" fmla="*/ 6 w 103"/>
                <a:gd name="T13" fmla="*/ 30 h 220"/>
                <a:gd name="T14" fmla="*/ 8 w 103"/>
                <a:gd name="T15" fmla="*/ 31 h 220"/>
                <a:gd name="T16" fmla="*/ 10 w 103"/>
                <a:gd name="T17" fmla="*/ 32 h 220"/>
                <a:gd name="T18" fmla="*/ 11 w 103"/>
                <a:gd name="T19" fmla="*/ 32 h 220"/>
                <a:gd name="T20" fmla="*/ 12 w 103"/>
                <a:gd name="T21" fmla="*/ 32 h 220"/>
                <a:gd name="T22" fmla="*/ 12 w 103"/>
                <a:gd name="T23" fmla="*/ 31 h 220"/>
                <a:gd name="T24" fmla="*/ 13 w 103"/>
                <a:gd name="T25" fmla="*/ 31 h 220"/>
                <a:gd name="T26" fmla="*/ 13 w 103"/>
                <a:gd name="T27" fmla="*/ 30 h 220"/>
                <a:gd name="T28" fmla="*/ 12 w 103"/>
                <a:gd name="T29" fmla="*/ 29 h 220"/>
                <a:gd name="T30" fmla="*/ 12 w 103"/>
                <a:gd name="T31" fmla="*/ 29 h 220"/>
                <a:gd name="T32" fmla="*/ 11 w 103"/>
                <a:gd name="T33" fmla="*/ 28 h 220"/>
                <a:gd name="T34" fmla="*/ 9 w 103"/>
                <a:gd name="T35" fmla="*/ 27 h 220"/>
                <a:gd name="T36" fmla="*/ 7 w 103"/>
                <a:gd name="T37" fmla="*/ 26 h 220"/>
                <a:gd name="T38" fmla="*/ 6 w 103"/>
                <a:gd name="T39" fmla="*/ 24 h 220"/>
                <a:gd name="T40" fmla="*/ 5 w 103"/>
                <a:gd name="T41" fmla="*/ 22 h 220"/>
                <a:gd name="T42" fmla="*/ 4 w 103"/>
                <a:gd name="T43" fmla="*/ 20 h 220"/>
                <a:gd name="T44" fmla="*/ 3 w 103"/>
                <a:gd name="T45" fmla="*/ 18 h 220"/>
                <a:gd name="T46" fmla="*/ 3 w 103"/>
                <a:gd name="T47" fmla="*/ 15 h 220"/>
                <a:gd name="T48" fmla="*/ 4 w 103"/>
                <a:gd name="T49" fmla="*/ 12 h 220"/>
                <a:gd name="T50" fmla="*/ 5 w 103"/>
                <a:gd name="T51" fmla="*/ 10 h 220"/>
                <a:gd name="T52" fmla="*/ 6 w 103"/>
                <a:gd name="T53" fmla="*/ 8 h 220"/>
                <a:gd name="T54" fmla="*/ 8 w 103"/>
                <a:gd name="T55" fmla="*/ 6 h 220"/>
                <a:gd name="T56" fmla="*/ 10 w 103"/>
                <a:gd name="T57" fmla="*/ 5 h 220"/>
                <a:gd name="T58" fmla="*/ 11 w 103"/>
                <a:gd name="T59" fmla="*/ 3 h 220"/>
                <a:gd name="T60" fmla="*/ 12 w 103"/>
                <a:gd name="T61" fmla="*/ 2 h 220"/>
                <a:gd name="T62" fmla="*/ 13 w 103"/>
                <a:gd name="T63" fmla="*/ 1 h 220"/>
                <a:gd name="T64" fmla="*/ 13 w 103"/>
                <a:gd name="T65" fmla="*/ 0 h 220"/>
                <a:gd name="T66" fmla="*/ 12 w 103"/>
                <a:gd name="T67" fmla="*/ 1 h 220"/>
                <a:gd name="T68" fmla="*/ 10 w 103"/>
                <a:gd name="T69" fmla="*/ 2 h 220"/>
                <a:gd name="T70" fmla="*/ 8 w 103"/>
                <a:gd name="T71" fmla="*/ 4 h 220"/>
                <a:gd name="T72" fmla="*/ 6 w 103"/>
                <a:gd name="T73" fmla="*/ 6 h 220"/>
                <a:gd name="T74" fmla="*/ 4 w 103"/>
                <a:gd name="T75" fmla="*/ 8 h 220"/>
                <a:gd name="T76" fmla="*/ 2 w 103"/>
                <a:gd name="T77" fmla="*/ 11 h 220"/>
                <a:gd name="T78" fmla="*/ 1 w 103"/>
                <a:gd name="T79" fmla="*/ 14 h 220"/>
                <a:gd name="T80" fmla="*/ 0 w 103"/>
                <a:gd name="T81" fmla="*/ 17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1" name="Freeform 899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24 w 220"/>
                <a:gd name="T1" fmla="*/ 16 h 288"/>
                <a:gd name="T2" fmla="*/ 25 w 220"/>
                <a:gd name="T3" fmla="*/ 19 h 288"/>
                <a:gd name="T4" fmla="*/ 26 w 220"/>
                <a:gd name="T5" fmla="*/ 22 h 288"/>
                <a:gd name="T6" fmla="*/ 25 w 220"/>
                <a:gd name="T7" fmla="*/ 25 h 288"/>
                <a:gd name="T8" fmla="*/ 24 w 220"/>
                <a:gd name="T9" fmla="*/ 28 h 288"/>
                <a:gd name="T10" fmla="*/ 21 w 220"/>
                <a:gd name="T11" fmla="*/ 30 h 288"/>
                <a:gd name="T12" fmla="*/ 19 w 220"/>
                <a:gd name="T13" fmla="*/ 33 h 288"/>
                <a:gd name="T14" fmla="*/ 16 w 220"/>
                <a:gd name="T15" fmla="*/ 35 h 288"/>
                <a:gd name="T16" fmla="*/ 15 w 220"/>
                <a:gd name="T17" fmla="*/ 37 h 288"/>
                <a:gd name="T18" fmla="*/ 14 w 220"/>
                <a:gd name="T19" fmla="*/ 38 h 288"/>
                <a:gd name="T20" fmla="*/ 14 w 220"/>
                <a:gd name="T21" fmla="*/ 39 h 288"/>
                <a:gd name="T22" fmla="*/ 14 w 220"/>
                <a:gd name="T23" fmla="*/ 40 h 288"/>
                <a:gd name="T24" fmla="*/ 15 w 220"/>
                <a:gd name="T25" fmla="*/ 41 h 288"/>
                <a:gd name="T26" fmla="*/ 16 w 220"/>
                <a:gd name="T27" fmla="*/ 41 h 288"/>
                <a:gd name="T28" fmla="*/ 18 w 220"/>
                <a:gd name="T29" fmla="*/ 39 h 288"/>
                <a:gd name="T30" fmla="*/ 20 w 220"/>
                <a:gd name="T31" fmla="*/ 36 h 288"/>
                <a:gd name="T32" fmla="*/ 24 w 220"/>
                <a:gd name="T33" fmla="*/ 33 h 288"/>
                <a:gd name="T34" fmla="*/ 26 w 220"/>
                <a:gd name="T35" fmla="*/ 29 h 288"/>
                <a:gd name="T36" fmla="*/ 28 w 220"/>
                <a:gd name="T37" fmla="*/ 25 h 288"/>
                <a:gd name="T38" fmla="*/ 28 w 220"/>
                <a:gd name="T39" fmla="*/ 20 h 288"/>
                <a:gd name="T40" fmla="*/ 26 w 220"/>
                <a:gd name="T41" fmla="*/ 16 h 288"/>
                <a:gd name="T42" fmla="*/ 23 w 220"/>
                <a:gd name="T43" fmla="*/ 12 h 288"/>
                <a:gd name="T44" fmla="*/ 20 w 220"/>
                <a:gd name="T45" fmla="*/ 10 h 288"/>
                <a:gd name="T46" fmla="*/ 17 w 220"/>
                <a:gd name="T47" fmla="*/ 8 h 288"/>
                <a:gd name="T48" fmla="*/ 14 w 220"/>
                <a:gd name="T49" fmla="*/ 6 h 288"/>
                <a:gd name="T50" fmla="*/ 11 w 220"/>
                <a:gd name="T51" fmla="*/ 4 h 288"/>
                <a:gd name="T52" fmla="*/ 8 w 220"/>
                <a:gd name="T53" fmla="*/ 2 h 288"/>
                <a:gd name="T54" fmla="*/ 5 w 220"/>
                <a:gd name="T55" fmla="*/ 1 h 288"/>
                <a:gd name="T56" fmla="*/ 2 w 220"/>
                <a:gd name="T57" fmla="*/ 0 h 288"/>
                <a:gd name="T58" fmla="*/ 1 w 220"/>
                <a:gd name="T59" fmla="*/ 0 h 288"/>
                <a:gd name="T60" fmla="*/ 1 w 220"/>
                <a:gd name="T61" fmla="*/ 1 h 288"/>
                <a:gd name="T62" fmla="*/ 4 w 220"/>
                <a:gd name="T63" fmla="*/ 3 h 288"/>
                <a:gd name="T64" fmla="*/ 7 w 220"/>
                <a:gd name="T65" fmla="*/ 4 h 288"/>
                <a:gd name="T66" fmla="*/ 10 w 220"/>
                <a:gd name="T67" fmla="*/ 6 h 288"/>
                <a:gd name="T68" fmla="*/ 13 w 220"/>
                <a:gd name="T69" fmla="*/ 8 h 288"/>
                <a:gd name="T70" fmla="*/ 16 w 220"/>
                <a:gd name="T71" fmla="*/ 9 h 288"/>
                <a:gd name="T72" fmla="*/ 19 w 220"/>
                <a:gd name="T73" fmla="*/ 12 h 288"/>
                <a:gd name="T74" fmla="*/ 21 w 220"/>
                <a:gd name="T75" fmla="*/ 14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2" name="Freeform 900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14 w 1070"/>
                <a:gd name="T1" fmla="*/ 0 h 844"/>
                <a:gd name="T2" fmla="*/ 107 w 1070"/>
                <a:gd name="T3" fmla="*/ 16 h 844"/>
                <a:gd name="T4" fmla="*/ 92 w 1070"/>
                <a:gd name="T5" fmla="*/ 71 h 844"/>
                <a:gd name="T6" fmla="*/ 0 w 1070"/>
                <a:gd name="T7" fmla="*/ 52 h 844"/>
                <a:gd name="T8" fmla="*/ 14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3" name="Freeform 901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10 w 819"/>
                <a:gd name="T1" fmla="*/ 0 h 333"/>
                <a:gd name="T2" fmla="*/ 82 w 819"/>
                <a:gd name="T3" fmla="*/ 12 h 333"/>
                <a:gd name="T4" fmla="*/ 17 w 819"/>
                <a:gd name="T5" fmla="*/ 8 h 333"/>
                <a:gd name="T6" fmla="*/ 0 w 819"/>
                <a:gd name="T7" fmla="*/ 28 h 333"/>
                <a:gd name="T8" fmla="*/ 1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4" name="Freeform 902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3 w 1083"/>
                <a:gd name="T1" fmla="*/ 0 h 306"/>
                <a:gd name="T2" fmla="*/ 108 w 1083"/>
                <a:gd name="T3" fmla="*/ 22 h 306"/>
                <a:gd name="T4" fmla="*/ 105 w 1083"/>
                <a:gd name="T5" fmla="*/ 26 h 306"/>
                <a:gd name="T6" fmla="*/ 0 w 1083"/>
                <a:gd name="T7" fmla="*/ 2 h 306"/>
                <a:gd name="T8" fmla="*/ 3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5" name="Freeform 903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4 w 1088"/>
                <a:gd name="T1" fmla="*/ 0 h 311"/>
                <a:gd name="T2" fmla="*/ 109 w 1088"/>
                <a:gd name="T3" fmla="*/ 22 h 311"/>
                <a:gd name="T4" fmla="*/ 106 w 1088"/>
                <a:gd name="T5" fmla="*/ 26 h 311"/>
                <a:gd name="T6" fmla="*/ 0 w 1088"/>
                <a:gd name="T7" fmla="*/ 3 h 311"/>
                <a:gd name="T8" fmla="*/ 4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6" name="Freeform 904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2 w 164"/>
                <a:gd name="T1" fmla="*/ 0 h 72"/>
                <a:gd name="T2" fmla="*/ 2 w 164"/>
                <a:gd name="T3" fmla="*/ 0 h 72"/>
                <a:gd name="T4" fmla="*/ 3 w 164"/>
                <a:gd name="T5" fmla="*/ 0 h 72"/>
                <a:gd name="T6" fmla="*/ 5 w 164"/>
                <a:gd name="T7" fmla="*/ 0 h 72"/>
                <a:gd name="T8" fmla="*/ 8 w 164"/>
                <a:gd name="T9" fmla="*/ 0 h 72"/>
                <a:gd name="T10" fmla="*/ 10 w 164"/>
                <a:gd name="T11" fmla="*/ 1 h 72"/>
                <a:gd name="T12" fmla="*/ 12 w 164"/>
                <a:gd name="T13" fmla="*/ 1 h 72"/>
                <a:gd name="T14" fmla="*/ 15 w 164"/>
                <a:gd name="T15" fmla="*/ 3 h 72"/>
                <a:gd name="T16" fmla="*/ 16 w 164"/>
                <a:gd name="T17" fmla="*/ 4 h 72"/>
                <a:gd name="T18" fmla="*/ 16 w 164"/>
                <a:gd name="T19" fmla="*/ 4 h 72"/>
                <a:gd name="T20" fmla="*/ 16 w 164"/>
                <a:gd name="T21" fmla="*/ 5 h 72"/>
                <a:gd name="T22" fmla="*/ 16 w 164"/>
                <a:gd name="T23" fmla="*/ 5 h 72"/>
                <a:gd name="T24" fmla="*/ 16 w 164"/>
                <a:gd name="T25" fmla="*/ 6 h 72"/>
                <a:gd name="T26" fmla="*/ 15 w 164"/>
                <a:gd name="T27" fmla="*/ 6 h 72"/>
                <a:gd name="T28" fmla="*/ 15 w 164"/>
                <a:gd name="T29" fmla="*/ 6 h 72"/>
                <a:gd name="T30" fmla="*/ 13 w 164"/>
                <a:gd name="T31" fmla="*/ 6 h 72"/>
                <a:gd name="T32" fmla="*/ 12 w 164"/>
                <a:gd name="T33" fmla="*/ 5 h 72"/>
                <a:gd name="T34" fmla="*/ 12 w 164"/>
                <a:gd name="T35" fmla="*/ 5 h 72"/>
                <a:gd name="T36" fmla="*/ 12 w 164"/>
                <a:gd name="T37" fmla="*/ 5 h 72"/>
                <a:gd name="T38" fmla="*/ 12 w 164"/>
                <a:gd name="T39" fmla="*/ 4 h 72"/>
                <a:gd name="T40" fmla="*/ 11 w 164"/>
                <a:gd name="T41" fmla="*/ 4 h 72"/>
                <a:gd name="T42" fmla="*/ 10 w 164"/>
                <a:gd name="T43" fmla="*/ 3 h 72"/>
                <a:gd name="T44" fmla="*/ 8 w 164"/>
                <a:gd name="T45" fmla="*/ 3 h 72"/>
                <a:gd name="T46" fmla="*/ 5 w 164"/>
                <a:gd name="T47" fmla="*/ 2 h 72"/>
                <a:gd name="T48" fmla="*/ 2 w 164"/>
                <a:gd name="T49" fmla="*/ 2 h 72"/>
                <a:gd name="T50" fmla="*/ 2 w 164"/>
                <a:gd name="T51" fmla="*/ 2 h 72"/>
                <a:gd name="T52" fmla="*/ 1 w 164"/>
                <a:gd name="T53" fmla="*/ 2 h 72"/>
                <a:gd name="T54" fmla="*/ 1 w 164"/>
                <a:gd name="T55" fmla="*/ 2 h 72"/>
                <a:gd name="T56" fmla="*/ 0 w 164"/>
                <a:gd name="T57" fmla="*/ 2 h 72"/>
                <a:gd name="T58" fmla="*/ 0 w 164"/>
                <a:gd name="T59" fmla="*/ 2 h 72"/>
                <a:gd name="T60" fmla="*/ 0 w 164"/>
                <a:gd name="T61" fmla="*/ 1 h 72"/>
                <a:gd name="T62" fmla="*/ 0 w 164"/>
                <a:gd name="T63" fmla="*/ 1 h 72"/>
                <a:gd name="T64" fmla="*/ 2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7" name="Freeform 905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5 w 146"/>
                <a:gd name="T1" fmla="*/ 0 h 109"/>
                <a:gd name="T2" fmla="*/ 4 w 146"/>
                <a:gd name="T3" fmla="*/ 0 h 109"/>
                <a:gd name="T4" fmla="*/ 4 w 146"/>
                <a:gd name="T5" fmla="*/ 0 h 109"/>
                <a:gd name="T6" fmla="*/ 3 w 146"/>
                <a:gd name="T7" fmla="*/ 1 h 109"/>
                <a:gd name="T8" fmla="*/ 2 w 146"/>
                <a:gd name="T9" fmla="*/ 1 h 109"/>
                <a:gd name="T10" fmla="*/ 1 w 146"/>
                <a:gd name="T11" fmla="*/ 2 h 109"/>
                <a:gd name="T12" fmla="*/ 0 w 146"/>
                <a:gd name="T13" fmla="*/ 3 h 109"/>
                <a:gd name="T14" fmla="*/ 0 w 146"/>
                <a:gd name="T15" fmla="*/ 5 h 109"/>
                <a:gd name="T16" fmla="*/ 1 w 146"/>
                <a:gd name="T17" fmla="*/ 7 h 109"/>
                <a:gd name="T18" fmla="*/ 9 w 146"/>
                <a:gd name="T19" fmla="*/ 9 h 109"/>
                <a:gd name="T20" fmla="*/ 9 w 146"/>
                <a:gd name="T21" fmla="*/ 9 h 109"/>
                <a:gd name="T22" fmla="*/ 9 w 146"/>
                <a:gd name="T23" fmla="*/ 8 h 109"/>
                <a:gd name="T24" fmla="*/ 9 w 146"/>
                <a:gd name="T25" fmla="*/ 6 h 109"/>
                <a:gd name="T26" fmla="*/ 9 w 146"/>
                <a:gd name="T27" fmla="*/ 5 h 109"/>
                <a:gd name="T28" fmla="*/ 10 w 146"/>
                <a:gd name="T29" fmla="*/ 3 h 109"/>
                <a:gd name="T30" fmla="*/ 11 w 146"/>
                <a:gd name="T31" fmla="*/ 2 h 109"/>
                <a:gd name="T32" fmla="*/ 12 w 146"/>
                <a:gd name="T33" fmla="*/ 2 h 109"/>
                <a:gd name="T34" fmla="*/ 15 w 146"/>
                <a:gd name="T35" fmla="*/ 2 h 109"/>
                <a:gd name="T36" fmla="*/ 5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8" name="Freeform 906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5 w 146"/>
                <a:gd name="T1" fmla="*/ 0 h 107"/>
                <a:gd name="T2" fmla="*/ 4 w 146"/>
                <a:gd name="T3" fmla="*/ 0 h 107"/>
                <a:gd name="T4" fmla="*/ 4 w 146"/>
                <a:gd name="T5" fmla="*/ 0 h 107"/>
                <a:gd name="T6" fmla="*/ 3 w 146"/>
                <a:gd name="T7" fmla="*/ 1 h 107"/>
                <a:gd name="T8" fmla="*/ 2 w 146"/>
                <a:gd name="T9" fmla="*/ 1 h 107"/>
                <a:gd name="T10" fmla="*/ 1 w 146"/>
                <a:gd name="T11" fmla="*/ 2 h 107"/>
                <a:gd name="T12" fmla="*/ 0 w 146"/>
                <a:gd name="T13" fmla="*/ 3 h 107"/>
                <a:gd name="T14" fmla="*/ 0 w 146"/>
                <a:gd name="T15" fmla="*/ 5 h 107"/>
                <a:gd name="T16" fmla="*/ 1 w 146"/>
                <a:gd name="T17" fmla="*/ 7 h 107"/>
                <a:gd name="T18" fmla="*/ 9 w 146"/>
                <a:gd name="T19" fmla="*/ 9 h 107"/>
                <a:gd name="T20" fmla="*/ 9 w 146"/>
                <a:gd name="T21" fmla="*/ 9 h 107"/>
                <a:gd name="T22" fmla="*/ 9 w 146"/>
                <a:gd name="T23" fmla="*/ 8 h 107"/>
                <a:gd name="T24" fmla="*/ 9 w 146"/>
                <a:gd name="T25" fmla="*/ 6 h 107"/>
                <a:gd name="T26" fmla="*/ 9 w 146"/>
                <a:gd name="T27" fmla="*/ 5 h 107"/>
                <a:gd name="T28" fmla="*/ 9 w 146"/>
                <a:gd name="T29" fmla="*/ 3 h 107"/>
                <a:gd name="T30" fmla="*/ 11 w 146"/>
                <a:gd name="T31" fmla="*/ 2 h 107"/>
                <a:gd name="T32" fmla="*/ 12 w 146"/>
                <a:gd name="T33" fmla="*/ 2 h 107"/>
                <a:gd name="T34" fmla="*/ 15 w 146"/>
                <a:gd name="T35" fmla="*/ 2 h 107"/>
                <a:gd name="T36" fmla="*/ 5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9" name="Freeform 907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4 h 182"/>
                <a:gd name="T2" fmla="*/ 60 w 629"/>
                <a:gd name="T3" fmla="*/ 16 h 182"/>
                <a:gd name="T4" fmla="*/ 63 w 629"/>
                <a:gd name="T5" fmla="*/ 12 h 182"/>
                <a:gd name="T6" fmla="*/ 3 w 629"/>
                <a:gd name="T7" fmla="*/ 0 h 182"/>
                <a:gd name="T8" fmla="*/ 0 w 629"/>
                <a:gd name="T9" fmla="*/ 4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0" name="Freeform 908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2 h 170"/>
                <a:gd name="T2" fmla="*/ 59 w 606"/>
                <a:gd name="T3" fmla="*/ 14 h 170"/>
                <a:gd name="T4" fmla="*/ 60 w 606"/>
                <a:gd name="T5" fmla="*/ 12 h 170"/>
                <a:gd name="T6" fmla="*/ 0 w 606"/>
                <a:gd name="T7" fmla="*/ 0 h 170"/>
                <a:gd name="T8" fmla="*/ 0 w 606"/>
                <a:gd name="T9" fmla="*/ 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1" name="Freeform 909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2 h 170"/>
                <a:gd name="T2" fmla="*/ 59 w 606"/>
                <a:gd name="T3" fmla="*/ 14 h 170"/>
                <a:gd name="T4" fmla="*/ 60 w 606"/>
                <a:gd name="T5" fmla="*/ 12 h 170"/>
                <a:gd name="T6" fmla="*/ 0 w 606"/>
                <a:gd name="T7" fmla="*/ 0 h 170"/>
                <a:gd name="T8" fmla="*/ 0 w 606"/>
                <a:gd name="T9" fmla="*/ 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36" name="AutoShape 916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37" name="Freeform 918"/>
          <p:cNvSpPr>
            <a:spLocks/>
          </p:cNvSpPr>
          <p:nvPr/>
        </p:nvSpPr>
        <p:spPr bwMode="auto">
          <a:xfrm flipH="1">
            <a:off x="5600700" y="2266950"/>
            <a:ext cx="74613" cy="88900"/>
          </a:xfrm>
          <a:custGeom>
            <a:avLst/>
            <a:gdLst>
              <a:gd name="T0" fmla="*/ 36513 w 188"/>
              <a:gd name="T1" fmla="*/ 0 h 168"/>
              <a:gd name="T2" fmla="*/ 53578 w 188"/>
              <a:gd name="T3" fmla="*/ 3704 h 168"/>
              <a:gd name="T4" fmla="*/ 65088 w 188"/>
              <a:gd name="T5" fmla="*/ 14287 h 168"/>
              <a:gd name="T6" fmla="*/ 72232 w 188"/>
              <a:gd name="T7" fmla="*/ 28575 h 168"/>
              <a:gd name="T8" fmla="*/ 74613 w 188"/>
              <a:gd name="T9" fmla="*/ 44450 h 168"/>
              <a:gd name="T10" fmla="*/ 72232 w 188"/>
              <a:gd name="T11" fmla="*/ 60854 h 168"/>
              <a:gd name="T12" fmla="*/ 65088 w 188"/>
              <a:gd name="T13" fmla="*/ 74613 h 168"/>
              <a:gd name="T14" fmla="*/ 53578 w 188"/>
              <a:gd name="T15" fmla="*/ 85196 h 168"/>
              <a:gd name="T16" fmla="*/ 36513 w 188"/>
              <a:gd name="T17" fmla="*/ 88900 h 168"/>
              <a:gd name="T18" fmla="*/ 20241 w 188"/>
              <a:gd name="T19" fmla="*/ 85196 h 168"/>
              <a:gd name="T20" fmla="*/ 8731 w 188"/>
              <a:gd name="T21" fmla="*/ 74613 h 168"/>
              <a:gd name="T22" fmla="*/ 1984 w 188"/>
              <a:gd name="T23" fmla="*/ 60854 h 168"/>
              <a:gd name="T24" fmla="*/ 0 w 188"/>
              <a:gd name="T25" fmla="*/ 44450 h 168"/>
              <a:gd name="T26" fmla="*/ 1984 w 188"/>
              <a:gd name="T27" fmla="*/ 28575 h 168"/>
              <a:gd name="T28" fmla="*/ 8731 w 188"/>
              <a:gd name="T29" fmla="*/ 14287 h 168"/>
              <a:gd name="T30" fmla="*/ 20241 w 188"/>
              <a:gd name="T31" fmla="*/ 3704 h 168"/>
              <a:gd name="T32" fmla="*/ 36513 w 188"/>
              <a:gd name="T33" fmla="*/ 0 h 168"/>
              <a:gd name="T34" fmla="*/ 38100 w 188"/>
              <a:gd name="T35" fmla="*/ 19579 h 168"/>
              <a:gd name="T36" fmla="*/ 28575 w 188"/>
              <a:gd name="T37" fmla="*/ 22225 h 168"/>
              <a:gd name="T38" fmla="*/ 22622 w 188"/>
              <a:gd name="T39" fmla="*/ 27517 h 168"/>
              <a:gd name="T40" fmla="*/ 18653 w 188"/>
              <a:gd name="T41" fmla="*/ 35454 h 168"/>
              <a:gd name="T42" fmla="*/ 17859 w 188"/>
              <a:gd name="T43" fmla="*/ 44979 h 168"/>
              <a:gd name="T44" fmla="*/ 18653 w 188"/>
              <a:gd name="T45" fmla="*/ 53975 h 168"/>
              <a:gd name="T46" fmla="*/ 23019 w 188"/>
              <a:gd name="T47" fmla="*/ 61912 h 168"/>
              <a:gd name="T48" fmla="*/ 29369 w 188"/>
              <a:gd name="T49" fmla="*/ 67733 h 168"/>
              <a:gd name="T50" fmla="*/ 38100 w 188"/>
              <a:gd name="T51" fmla="*/ 69850 h 168"/>
              <a:gd name="T52" fmla="*/ 38100 w 188"/>
              <a:gd name="T53" fmla="*/ 69850 h 168"/>
              <a:gd name="T54" fmla="*/ 47625 w 188"/>
              <a:gd name="T55" fmla="*/ 67733 h 168"/>
              <a:gd name="T56" fmla="*/ 53975 w 188"/>
              <a:gd name="T57" fmla="*/ 61912 h 168"/>
              <a:gd name="T58" fmla="*/ 58341 w 188"/>
              <a:gd name="T59" fmla="*/ 53975 h 168"/>
              <a:gd name="T60" fmla="*/ 59929 w 188"/>
              <a:gd name="T61" fmla="*/ 44979 h 168"/>
              <a:gd name="T62" fmla="*/ 58738 w 188"/>
              <a:gd name="T63" fmla="*/ 35454 h 168"/>
              <a:gd name="T64" fmla="*/ 54372 w 188"/>
              <a:gd name="T65" fmla="*/ 27517 h 168"/>
              <a:gd name="T66" fmla="*/ 47625 w 188"/>
              <a:gd name="T67" fmla="*/ 22225 h 168"/>
              <a:gd name="T68" fmla="*/ 38100 w 188"/>
              <a:gd name="T69" fmla="*/ 19579 h 168"/>
              <a:gd name="T70" fmla="*/ 36513 w 188"/>
              <a:gd name="T71" fmla="*/ 0 h 1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8"/>
              <a:gd name="T109" fmla="*/ 0 h 168"/>
              <a:gd name="T110" fmla="*/ 188 w 188"/>
              <a:gd name="T111" fmla="*/ 168 h 16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8" h="168">
                <a:moveTo>
                  <a:pt x="92" y="0"/>
                </a:moveTo>
                <a:lnTo>
                  <a:pt x="135" y="7"/>
                </a:lnTo>
                <a:lnTo>
                  <a:pt x="164" y="27"/>
                </a:lnTo>
                <a:lnTo>
                  <a:pt x="182" y="54"/>
                </a:lnTo>
                <a:lnTo>
                  <a:pt x="188" y="84"/>
                </a:lnTo>
                <a:lnTo>
                  <a:pt x="182" y="115"/>
                </a:lnTo>
                <a:lnTo>
                  <a:pt x="164" y="141"/>
                </a:lnTo>
                <a:lnTo>
                  <a:pt x="135" y="161"/>
                </a:lnTo>
                <a:lnTo>
                  <a:pt x="92" y="168"/>
                </a:lnTo>
                <a:lnTo>
                  <a:pt x="51" y="161"/>
                </a:lnTo>
                <a:lnTo>
                  <a:pt x="22" y="141"/>
                </a:lnTo>
                <a:lnTo>
                  <a:pt x="5" y="115"/>
                </a:lnTo>
                <a:lnTo>
                  <a:pt x="0" y="84"/>
                </a:lnTo>
                <a:lnTo>
                  <a:pt x="5" y="54"/>
                </a:lnTo>
                <a:lnTo>
                  <a:pt x="22" y="27"/>
                </a:lnTo>
                <a:lnTo>
                  <a:pt x="51" y="7"/>
                </a:lnTo>
                <a:lnTo>
                  <a:pt x="92" y="0"/>
                </a:lnTo>
                <a:lnTo>
                  <a:pt x="96" y="37"/>
                </a:lnTo>
                <a:lnTo>
                  <a:pt x="72" y="42"/>
                </a:lnTo>
                <a:lnTo>
                  <a:pt x="57" y="52"/>
                </a:lnTo>
                <a:lnTo>
                  <a:pt x="47" y="67"/>
                </a:lnTo>
                <a:lnTo>
                  <a:pt x="45" y="85"/>
                </a:lnTo>
                <a:lnTo>
                  <a:pt x="47" y="102"/>
                </a:lnTo>
                <a:lnTo>
                  <a:pt x="58" y="117"/>
                </a:lnTo>
                <a:lnTo>
                  <a:pt x="74" y="128"/>
                </a:lnTo>
                <a:lnTo>
                  <a:pt x="96" y="132"/>
                </a:lnTo>
                <a:lnTo>
                  <a:pt x="120" y="128"/>
                </a:lnTo>
                <a:lnTo>
                  <a:pt x="136" y="117"/>
                </a:lnTo>
                <a:lnTo>
                  <a:pt x="147" y="102"/>
                </a:lnTo>
                <a:lnTo>
                  <a:pt x="151" y="85"/>
                </a:lnTo>
                <a:lnTo>
                  <a:pt x="148" y="67"/>
                </a:lnTo>
                <a:lnTo>
                  <a:pt x="137" y="52"/>
                </a:lnTo>
                <a:lnTo>
                  <a:pt x="120" y="42"/>
                </a:lnTo>
                <a:lnTo>
                  <a:pt x="96" y="37"/>
                </a:lnTo>
                <a:lnTo>
                  <a:pt x="92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38" name="Freeform 919"/>
          <p:cNvSpPr>
            <a:spLocks/>
          </p:cNvSpPr>
          <p:nvPr/>
        </p:nvSpPr>
        <p:spPr bwMode="auto">
          <a:xfrm flipH="1">
            <a:off x="5294313" y="2266950"/>
            <a:ext cx="76200" cy="88900"/>
          </a:xfrm>
          <a:custGeom>
            <a:avLst/>
            <a:gdLst>
              <a:gd name="T0" fmla="*/ 37703 w 192"/>
              <a:gd name="T1" fmla="*/ 0 h 168"/>
              <a:gd name="T2" fmla="*/ 54769 w 192"/>
              <a:gd name="T3" fmla="*/ 3704 h 168"/>
              <a:gd name="T4" fmla="*/ 66675 w 192"/>
              <a:gd name="T5" fmla="*/ 14287 h 168"/>
              <a:gd name="T6" fmla="*/ 73422 w 192"/>
              <a:gd name="T7" fmla="*/ 28575 h 168"/>
              <a:gd name="T8" fmla="*/ 76200 w 192"/>
              <a:gd name="T9" fmla="*/ 44450 h 168"/>
              <a:gd name="T10" fmla="*/ 74216 w 192"/>
              <a:gd name="T11" fmla="*/ 60854 h 168"/>
              <a:gd name="T12" fmla="*/ 66675 w 192"/>
              <a:gd name="T13" fmla="*/ 74613 h 168"/>
              <a:gd name="T14" fmla="*/ 54769 w 192"/>
              <a:gd name="T15" fmla="*/ 85196 h 168"/>
              <a:gd name="T16" fmla="*/ 37703 w 192"/>
              <a:gd name="T17" fmla="*/ 88900 h 168"/>
              <a:gd name="T18" fmla="*/ 21034 w 192"/>
              <a:gd name="T19" fmla="*/ 85196 h 168"/>
              <a:gd name="T20" fmla="*/ 9525 w 192"/>
              <a:gd name="T21" fmla="*/ 74613 h 168"/>
              <a:gd name="T22" fmla="*/ 1984 w 192"/>
              <a:gd name="T23" fmla="*/ 60854 h 168"/>
              <a:gd name="T24" fmla="*/ 0 w 192"/>
              <a:gd name="T25" fmla="*/ 44450 h 168"/>
              <a:gd name="T26" fmla="*/ 2381 w 192"/>
              <a:gd name="T27" fmla="*/ 28575 h 168"/>
              <a:gd name="T28" fmla="*/ 9525 w 192"/>
              <a:gd name="T29" fmla="*/ 14287 h 168"/>
              <a:gd name="T30" fmla="*/ 21431 w 192"/>
              <a:gd name="T31" fmla="*/ 3704 h 168"/>
              <a:gd name="T32" fmla="*/ 37703 w 192"/>
              <a:gd name="T33" fmla="*/ 0 h 168"/>
              <a:gd name="T34" fmla="*/ 37703 w 192"/>
              <a:gd name="T35" fmla="*/ 0 h 168"/>
              <a:gd name="T36" fmla="*/ 37703 w 192"/>
              <a:gd name="T37" fmla="*/ 19579 h 168"/>
              <a:gd name="T38" fmla="*/ 28178 w 192"/>
              <a:gd name="T39" fmla="*/ 22225 h 168"/>
              <a:gd name="T40" fmla="*/ 22225 w 192"/>
              <a:gd name="T41" fmla="*/ 27517 h 168"/>
              <a:gd name="T42" fmla="*/ 18256 w 192"/>
              <a:gd name="T43" fmla="*/ 35454 h 168"/>
              <a:gd name="T44" fmla="*/ 17463 w 192"/>
              <a:gd name="T45" fmla="*/ 44979 h 168"/>
              <a:gd name="T46" fmla="*/ 18256 w 192"/>
              <a:gd name="T47" fmla="*/ 53975 h 168"/>
              <a:gd name="T48" fmla="*/ 22622 w 192"/>
              <a:gd name="T49" fmla="*/ 61912 h 168"/>
              <a:gd name="T50" fmla="*/ 28972 w 192"/>
              <a:gd name="T51" fmla="*/ 67733 h 168"/>
              <a:gd name="T52" fmla="*/ 37703 w 192"/>
              <a:gd name="T53" fmla="*/ 69850 h 168"/>
              <a:gd name="T54" fmla="*/ 37703 w 192"/>
              <a:gd name="T55" fmla="*/ 69850 h 168"/>
              <a:gd name="T56" fmla="*/ 47228 w 192"/>
              <a:gd name="T57" fmla="*/ 67733 h 168"/>
              <a:gd name="T58" fmla="*/ 53578 w 192"/>
              <a:gd name="T59" fmla="*/ 61912 h 168"/>
              <a:gd name="T60" fmla="*/ 57944 w 192"/>
              <a:gd name="T61" fmla="*/ 53975 h 168"/>
              <a:gd name="T62" fmla="*/ 59531 w 192"/>
              <a:gd name="T63" fmla="*/ 44979 h 168"/>
              <a:gd name="T64" fmla="*/ 58341 w 192"/>
              <a:gd name="T65" fmla="*/ 35454 h 168"/>
              <a:gd name="T66" fmla="*/ 53975 w 192"/>
              <a:gd name="T67" fmla="*/ 27517 h 168"/>
              <a:gd name="T68" fmla="*/ 47228 w 192"/>
              <a:gd name="T69" fmla="*/ 22225 h 168"/>
              <a:gd name="T70" fmla="*/ 37703 w 192"/>
              <a:gd name="T71" fmla="*/ 19579 h 168"/>
              <a:gd name="T72" fmla="*/ 37703 w 192"/>
              <a:gd name="T73" fmla="*/ 0 h 1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2"/>
              <a:gd name="T112" fmla="*/ 0 h 168"/>
              <a:gd name="T113" fmla="*/ 192 w 192"/>
              <a:gd name="T114" fmla="*/ 168 h 1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2" h="168">
                <a:moveTo>
                  <a:pt x="95" y="0"/>
                </a:moveTo>
                <a:lnTo>
                  <a:pt x="138" y="7"/>
                </a:lnTo>
                <a:lnTo>
                  <a:pt x="168" y="27"/>
                </a:lnTo>
                <a:lnTo>
                  <a:pt x="185" y="54"/>
                </a:lnTo>
                <a:lnTo>
                  <a:pt x="192" y="84"/>
                </a:lnTo>
                <a:lnTo>
                  <a:pt x="187" y="115"/>
                </a:lnTo>
                <a:lnTo>
                  <a:pt x="168" y="141"/>
                </a:lnTo>
                <a:lnTo>
                  <a:pt x="138" y="161"/>
                </a:lnTo>
                <a:lnTo>
                  <a:pt x="95" y="168"/>
                </a:lnTo>
                <a:lnTo>
                  <a:pt x="53" y="161"/>
                </a:lnTo>
                <a:lnTo>
                  <a:pt x="24" y="141"/>
                </a:lnTo>
                <a:lnTo>
                  <a:pt x="5" y="115"/>
                </a:lnTo>
                <a:lnTo>
                  <a:pt x="0" y="84"/>
                </a:lnTo>
                <a:lnTo>
                  <a:pt x="6" y="54"/>
                </a:lnTo>
                <a:lnTo>
                  <a:pt x="24" y="27"/>
                </a:lnTo>
                <a:lnTo>
                  <a:pt x="54" y="7"/>
                </a:lnTo>
                <a:lnTo>
                  <a:pt x="95" y="0"/>
                </a:lnTo>
                <a:lnTo>
                  <a:pt x="95" y="37"/>
                </a:lnTo>
                <a:lnTo>
                  <a:pt x="71" y="42"/>
                </a:lnTo>
                <a:lnTo>
                  <a:pt x="56" y="52"/>
                </a:lnTo>
                <a:lnTo>
                  <a:pt x="46" y="67"/>
                </a:lnTo>
                <a:lnTo>
                  <a:pt x="44" y="85"/>
                </a:lnTo>
                <a:lnTo>
                  <a:pt x="46" y="102"/>
                </a:lnTo>
                <a:lnTo>
                  <a:pt x="57" y="117"/>
                </a:lnTo>
                <a:lnTo>
                  <a:pt x="73" y="128"/>
                </a:lnTo>
                <a:lnTo>
                  <a:pt x="95" y="132"/>
                </a:lnTo>
                <a:lnTo>
                  <a:pt x="119" y="128"/>
                </a:lnTo>
                <a:lnTo>
                  <a:pt x="135" y="117"/>
                </a:lnTo>
                <a:lnTo>
                  <a:pt x="146" y="102"/>
                </a:lnTo>
                <a:lnTo>
                  <a:pt x="150" y="85"/>
                </a:lnTo>
                <a:lnTo>
                  <a:pt x="147" y="67"/>
                </a:lnTo>
                <a:lnTo>
                  <a:pt x="136" y="52"/>
                </a:lnTo>
                <a:lnTo>
                  <a:pt x="119" y="42"/>
                </a:lnTo>
                <a:lnTo>
                  <a:pt x="95" y="37"/>
                </a:lnTo>
                <a:lnTo>
                  <a:pt x="9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39" name="Freeform 920"/>
          <p:cNvSpPr>
            <a:spLocks/>
          </p:cNvSpPr>
          <p:nvPr/>
        </p:nvSpPr>
        <p:spPr bwMode="auto">
          <a:xfrm flipH="1">
            <a:off x="5432425" y="2251075"/>
            <a:ext cx="128588" cy="77788"/>
          </a:xfrm>
          <a:custGeom>
            <a:avLst/>
            <a:gdLst>
              <a:gd name="T0" fmla="*/ 17804 w 325"/>
              <a:gd name="T1" fmla="*/ 0 h 148"/>
              <a:gd name="T2" fmla="*/ 22948 w 325"/>
              <a:gd name="T3" fmla="*/ 0 h 148"/>
              <a:gd name="T4" fmla="*/ 28883 w 325"/>
              <a:gd name="T5" fmla="*/ 0 h 148"/>
              <a:gd name="T6" fmla="*/ 34818 w 325"/>
              <a:gd name="T7" fmla="*/ 0 h 148"/>
              <a:gd name="T8" fmla="*/ 40357 w 325"/>
              <a:gd name="T9" fmla="*/ 1051 h 148"/>
              <a:gd name="T10" fmla="*/ 46292 w 325"/>
              <a:gd name="T11" fmla="*/ 1051 h 148"/>
              <a:gd name="T12" fmla="*/ 51831 w 325"/>
              <a:gd name="T13" fmla="*/ 1051 h 148"/>
              <a:gd name="T14" fmla="*/ 58161 w 325"/>
              <a:gd name="T15" fmla="*/ 1051 h 148"/>
              <a:gd name="T16" fmla="*/ 64492 w 325"/>
              <a:gd name="T17" fmla="*/ 1051 h 148"/>
              <a:gd name="T18" fmla="*/ 70822 w 325"/>
              <a:gd name="T19" fmla="*/ 1051 h 148"/>
              <a:gd name="T20" fmla="*/ 77548 w 325"/>
              <a:gd name="T21" fmla="*/ 1051 h 148"/>
              <a:gd name="T22" fmla="*/ 83879 w 325"/>
              <a:gd name="T23" fmla="*/ 1051 h 148"/>
              <a:gd name="T24" fmla="*/ 90605 w 325"/>
              <a:gd name="T25" fmla="*/ 1051 h 148"/>
              <a:gd name="T26" fmla="*/ 97727 w 325"/>
              <a:gd name="T27" fmla="*/ 1051 h 148"/>
              <a:gd name="T28" fmla="*/ 104849 w 325"/>
              <a:gd name="T29" fmla="*/ 1051 h 148"/>
              <a:gd name="T30" fmla="*/ 111575 w 325"/>
              <a:gd name="T31" fmla="*/ 1051 h 148"/>
              <a:gd name="T32" fmla="*/ 119092 w 325"/>
              <a:gd name="T33" fmla="*/ 1051 h 148"/>
              <a:gd name="T34" fmla="*/ 122653 w 325"/>
              <a:gd name="T35" fmla="*/ 5782 h 148"/>
              <a:gd name="T36" fmla="*/ 89022 w 325"/>
              <a:gd name="T37" fmla="*/ 8935 h 148"/>
              <a:gd name="T38" fmla="*/ 125027 w 325"/>
              <a:gd name="T39" fmla="*/ 12614 h 148"/>
              <a:gd name="T40" fmla="*/ 128588 w 325"/>
              <a:gd name="T41" fmla="*/ 24703 h 148"/>
              <a:gd name="T42" fmla="*/ 128588 w 325"/>
              <a:gd name="T43" fmla="*/ 34164 h 148"/>
              <a:gd name="T44" fmla="*/ 125818 w 325"/>
              <a:gd name="T45" fmla="*/ 42048 h 148"/>
              <a:gd name="T46" fmla="*/ 121862 w 325"/>
              <a:gd name="T47" fmla="*/ 49406 h 148"/>
              <a:gd name="T48" fmla="*/ 117114 w 325"/>
              <a:gd name="T49" fmla="*/ 55713 h 148"/>
              <a:gd name="T50" fmla="*/ 112366 w 325"/>
              <a:gd name="T51" fmla="*/ 62020 h 148"/>
              <a:gd name="T52" fmla="*/ 109201 w 325"/>
              <a:gd name="T53" fmla="*/ 69378 h 148"/>
              <a:gd name="T54" fmla="*/ 107618 w 325"/>
              <a:gd name="T55" fmla="*/ 77788 h 148"/>
              <a:gd name="T56" fmla="*/ 7913 w 325"/>
              <a:gd name="T57" fmla="*/ 75686 h 148"/>
              <a:gd name="T58" fmla="*/ 7517 w 325"/>
              <a:gd name="T59" fmla="*/ 65699 h 148"/>
              <a:gd name="T60" fmla="*/ 5935 w 325"/>
              <a:gd name="T61" fmla="*/ 54662 h 148"/>
              <a:gd name="T62" fmla="*/ 3561 w 325"/>
              <a:gd name="T63" fmla="*/ 43099 h 148"/>
              <a:gd name="T64" fmla="*/ 0 w 325"/>
              <a:gd name="T65" fmla="*/ 29959 h 148"/>
              <a:gd name="T66" fmla="*/ 17804 w 325"/>
              <a:gd name="T67" fmla="*/ 0 h 148"/>
              <a:gd name="T68" fmla="*/ 17804 w 325"/>
              <a:gd name="T69" fmla="*/ 0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5"/>
              <a:gd name="T106" fmla="*/ 0 h 148"/>
              <a:gd name="T107" fmla="*/ 325 w 325"/>
              <a:gd name="T108" fmla="*/ 148 h 14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5" h="148">
                <a:moveTo>
                  <a:pt x="45" y="0"/>
                </a:moveTo>
                <a:lnTo>
                  <a:pt x="58" y="0"/>
                </a:lnTo>
                <a:lnTo>
                  <a:pt x="73" y="0"/>
                </a:lnTo>
                <a:lnTo>
                  <a:pt x="88" y="0"/>
                </a:lnTo>
                <a:lnTo>
                  <a:pt x="102" y="2"/>
                </a:lnTo>
                <a:lnTo>
                  <a:pt x="117" y="2"/>
                </a:lnTo>
                <a:lnTo>
                  <a:pt x="131" y="2"/>
                </a:lnTo>
                <a:lnTo>
                  <a:pt x="147" y="2"/>
                </a:lnTo>
                <a:lnTo>
                  <a:pt x="163" y="2"/>
                </a:lnTo>
                <a:lnTo>
                  <a:pt x="179" y="2"/>
                </a:lnTo>
                <a:lnTo>
                  <a:pt x="196" y="2"/>
                </a:lnTo>
                <a:lnTo>
                  <a:pt x="212" y="2"/>
                </a:lnTo>
                <a:lnTo>
                  <a:pt x="229" y="2"/>
                </a:lnTo>
                <a:lnTo>
                  <a:pt x="247" y="2"/>
                </a:lnTo>
                <a:lnTo>
                  <a:pt x="265" y="2"/>
                </a:lnTo>
                <a:lnTo>
                  <a:pt x="282" y="2"/>
                </a:lnTo>
                <a:lnTo>
                  <a:pt x="301" y="2"/>
                </a:lnTo>
                <a:lnTo>
                  <a:pt x="310" y="11"/>
                </a:lnTo>
                <a:lnTo>
                  <a:pt x="225" y="17"/>
                </a:lnTo>
                <a:lnTo>
                  <a:pt x="316" y="24"/>
                </a:lnTo>
                <a:lnTo>
                  <a:pt x="325" y="47"/>
                </a:lnTo>
                <a:lnTo>
                  <a:pt x="325" y="65"/>
                </a:lnTo>
                <a:lnTo>
                  <a:pt x="318" y="80"/>
                </a:lnTo>
                <a:lnTo>
                  <a:pt x="308" y="94"/>
                </a:lnTo>
                <a:lnTo>
                  <a:pt x="296" y="106"/>
                </a:lnTo>
                <a:lnTo>
                  <a:pt x="284" y="118"/>
                </a:lnTo>
                <a:lnTo>
                  <a:pt x="276" y="132"/>
                </a:lnTo>
                <a:lnTo>
                  <a:pt x="272" y="148"/>
                </a:lnTo>
                <a:lnTo>
                  <a:pt x="20" y="144"/>
                </a:lnTo>
                <a:lnTo>
                  <a:pt x="19" y="125"/>
                </a:lnTo>
                <a:lnTo>
                  <a:pt x="15" y="104"/>
                </a:lnTo>
                <a:lnTo>
                  <a:pt x="9" y="82"/>
                </a:lnTo>
                <a:lnTo>
                  <a:pt x="0" y="57"/>
                </a:lnTo>
                <a:lnTo>
                  <a:pt x="4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40" name="Freeform 921"/>
          <p:cNvSpPr>
            <a:spLocks/>
          </p:cNvSpPr>
          <p:nvPr/>
        </p:nvSpPr>
        <p:spPr bwMode="auto">
          <a:xfrm flipH="1">
            <a:off x="5227638" y="2195513"/>
            <a:ext cx="517525" cy="133350"/>
          </a:xfrm>
          <a:custGeom>
            <a:avLst/>
            <a:gdLst>
              <a:gd name="T0" fmla="*/ 314169 w 1303"/>
              <a:gd name="T1" fmla="*/ 105415 h 253"/>
              <a:gd name="T2" fmla="*/ 305828 w 1303"/>
              <a:gd name="T3" fmla="*/ 118065 h 253"/>
              <a:gd name="T4" fmla="*/ 301856 w 1303"/>
              <a:gd name="T5" fmla="*/ 133350 h 253"/>
              <a:gd name="T6" fmla="*/ 365802 w 1303"/>
              <a:gd name="T7" fmla="*/ 100671 h 253"/>
              <a:gd name="T8" fmla="*/ 386059 w 1303"/>
              <a:gd name="T9" fmla="*/ 69574 h 253"/>
              <a:gd name="T10" fmla="*/ 415053 w 1303"/>
              <a:gd name="T11" fmla="*/ 59032 h 253"/>
              <a:gd name="T12" fmla="*/ 443252 w 1303"/>
              <a:gd name="T13" fmla="*/ 68520 h 253"/>
              <a:gd name="T14" fmla="*/ 463509 w 1303"/>
              <a:gd name="T15" fmla="*/ 96455 h 253"/>
              <a:gd name="T16" fmla="*/ 512759 w 1303"/>
              <a:gd name="T17" fmla="*/ 118065 h 253"/>
              <a:gd name="T18" fmla="*/ 515539 w 1303"/>
              <a:gd name="T19" fmla="*/ 106469 h 253"/>
              <a:gd name="T20" fmla="*/ 509184 w 1303"/>
              <a:gd name="T21" fmla="*/ 87494 h 253"/>
              <a:gd name="T22" fmla="*/ 512362 w 1303"/>
              <a:gd name="T23" fmla="*/ 73263 h 253"/>
              <a:gd name="T24" fmla="*/ 517525 w 1303"/>
              <a:gd name="T25" fmla="*/ 56924 h 253"/>
              <a:gd name="T26" fmla="*/ 493297 w 1303"/>
              <a:gd name="T27" fmla="*/ 56397 h 253"/>
              <a:gd name="T28" fmla="*/ 470261 w 1303"/>
              <a:gd name="T29" fmla="*/ 53235 h 253"/>
              <a:gd name="T30" fmla="*/ 448019 w 1303"/>
              <a:gd name="T31" fmla="*/ 48491 h 253"/>
              <a:gd name="T32" fmla="*/ 426571 w 1303"/>
              <a:gd name="T33" fmla="*/ 41112 h 253"/>
              <a:gd name="T34" fmla="*/ 404329 w 1303"/>
              <a:gd name="T35" fmla="*/ 30570 h 253"/>
              <a:gd name="T36" fmla="*/ 365802 w 1303"/>
              <a:gd name="T37" fmla="*/ 11596 h 253"/>
              <a:gd name="T38" fmla="*/ 316949 w 1303"/>
              <a:gd name="T39" fmla="*/ 1581 h 253"/>
              <a:gd name="T40" fmla="*/ 267699 w 1303"/>
              <a:gd name="T41" fmla="*/ 2108 h 253"/>
              <a:gd name="T42" fmla="*/ 217654 w 1303"/>
              <a:gd name="T43" fmla="*/ 13177 h 253"/>
              <a:gd name="T44" fmla="*/ 169993 w 1303"/>
              <a:gd name="T45" fmla="*/ 32679 h 253"/>
              <a:gd name="T46" fmla="*/ 151723 w 1303"/>
              <a:gd name="T47" fmla="*/ 51126 h 253"/>
              <a:gd name="T48" fmla="*/ 169198 w 1303"/>
              <a:gd name="T49" fmla="*/ 42166 h 253"/>
              <a:gd name="T50" fmla="*/ 198193 w 1303"/>
              <a:gd name="T51" fmla="*/ 27935 h 253"/>
              <a:gd name="T52" fmla="*/ 224406 w 1303"/>
              <a:gd name="T53" fmla="*/ 16339 h 253"/>
              <a:gd name="T54" fmla="*/ 140602 w 1303"/>
              <a:gd name="T55" fmla="*/ 49018 h 253"/>
              <a:gd name="T56" fmla="*/ 111210 w 1303"/>
              <a:gd name="T57" fmla="*/ 45856 h 253"/>
              <a:gd name="T58" fmla="*/ 84202 w 1303"/>
              <a:gd name="T59" fmla="*/ 47437 h 253"/>
              <a:gd name="T60" fmla="*/ 59180 w 1303"/>
              <a:gd name="T61" fmla="*/ 54289 h 253"/>
              <a:gd name="T62" fmla="*/ 34952 w 1303"/>
              <a:gd name="T63" fmla="*/ 67993 h 253"/>
              <a:gd name="T64" fmla="*/ 11518 w 1303"/>
              <a:gd name="T65" fmla="*/ 88022 h 253"/>
              <a:gd name="T66" fmla="*/ 42895 w 1303"/>
              <a:gd name="T67" fmla="*/ 107523 h 253"/>
              <a:gd name="T68" fmla="*/ 24228 w 1303"/>
              <a:gd name="T69" fmla="*/ 111740 h 253"/>
              <a:gd name="T70" fmla="*/ 5561 w 1303"/>
              <a:gd name="T71" fmla="*/ 106469 h 253"/>
              <a:gd name="T72" fmla="*/ 1589 w 1303"/>
              <a:gd name="T73" fmla="*/ 109632 h 253"/>
              <a:gd name="T74" fmla="*/ 59180 w 1303"/>
              <a:gd name="T75" fmla="*/ 120700 h 253"/>
              <a:gd name="T76" fmla="*/ 68712 w 1303"/>
              <a:gd name="T77" fmla="*/ 82224 h 253"/>
              <a:gd name="T78" fmla="*/ 90557 w 1303"/>
              <a:gd name="T79" fmla="*/ 62722 h 253"/>
              <a:gd name="T80" fmla="*/ 118360 w 1303"/>
              <a:gd name="T81" fmla="*/ 61141 h 253"/>
              <a:gd name="T82" fmla="*/ 143779 w 1303"/>
              <a:gd name="T83" fmla="*/ 78007 h 253"/>
              <a:gd name="T84" fmla="*/ 158475 w 1303"/>
              <a:gd name="T85" fmla="*/ 114902 h 253"/>
              <a:gd name="T86" fmla="*/ 184688 w 1303"/>
              <a:gd name="T87" fmla="*/ 120173 h 253"/>
              <a:gd name="T88" fmla="*/ 175553 w 1303"/>
              <a:gd name="T89" fmla="*/ 84332 h 253"/>
              <a:gd name="T90" fmla="*/ 322113 w 1303"/>
              <a:gd name="T91" fmla="*/ 11069 h 253"/>
              <a:gd name="T92" fmla="*/ 341574 w 1303"/>
              <a:gd name="T93" fmla="*/ 26354 h 253"/>
              <a:gd name="T94" fmla="*/ 359447 w 1303"/>
              <a:gd name="T95" fmla="*/ 26354 h 253"/>
              <a:gd name="T96" fmla="*/ 361036 w 1303"/>
              <a:gd name="T97" fmla="*/ 43747 h 253"/>
              <a:gd name="T98" fmla="*/ 354284 w 1303"/>
              <a:gd name="T99" fmla="*/ 26354 h 253"/>
              <a:gd name="T100" fmla="*/ 347532 w 1303"/>
              <a:gd name="T101" fmla="*/ 26354 h 253"/>
              <a:gd name="T102" fmla="*/ 329659 w 1303"/>
              <a:gd name="T103" fmla="*/ 43747 h 253"/>
              <a:gd name="T104" fmla="*/ 318538 w 1303"/>
              <a:gd name="T105" fmla="*/ 54289 h 253"/>
              <a:gd name="T106" fmla="*/ 317346 w 1303"/>
              <a:gd name="T107" fmla="*/ 59032 h 253"/>
              <a:gd name="T108" fmla="*/ 337603 w 1303"/>
              <a:gd name="T109" fmla="*/ 56397 h 253"/>
              <a:gd name="T110" fmla="*/ 354284 w 1303"/>
              <a:gd name="T111" fmla="*/ 60087 h 253"/>
              <a:gd name="T112" fmla="*/ 350312 w 1303"/>
              <a:gd name="T113" fmla="*/ 67993 h 253"/>
              <a:gd name="T114" fmla="*/ 330056 w 1303"/>
              <a:gd name="T115" fmla="*/ 68520 h 253"/>
              <a:gd name="T116" fmla="*/ 316552 w 1303"/>
              <a:gd name="T117" fmla="*/ 67993 h 253"/>
              <a:gd name="T118" fmla="*/ 321318 w 1303"/>
              <a:gd name="T119" fmla="*/ 90657 h 253"/>
              <a:gd name="T120" fmla="*/ 334822 w 1303"/>
              <a:gd name="T121" fmla="*/ 88549 h 253"/>
              <a:gd name="T122" fmla="*/ 341574 w 1303"/>
              <a:gd name="T123" fmla="*/ 88549 h 253"/>
              <a:gd name="T124" fmla="*/ 329262 w 1303"/>
              <a:gd name="T125" fmla="*/ 96455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03"/>
              <a:gd name="T190" fmla="*/ 0 h 253"/>
              <a:gd name="T191" fmla="*/ 1303 w 1303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03" h="253">
                <a:moveTo>
                  <a:pt x="805" y="184"/>
                </a:moveTo>
                <a:lnTo>
                  <a:pt x="799" y="192"/>
                </a:lnTo>
                <a:lnTo>
                  <a:pt x="791" y="200"/>
                </a:lnTo>
                <a:lnTo>
                  <a:pt x="785" y="208"/>
                </a:lnTo>
                <a:lnTo>
                  <a:pt x="777" y="216"/>
                </a:lnTo>
                <a:lnTo>
                  <a:pt x="770" y="224"/>
                </a:lnTo>
                <a:lnTo>
                  <a:pt x="765" y="233"/>
                </a:lnTo>
                <a:lnTo>
                  <a:pt x="761" y="243"/>
                </a:lnTo>
                <a:lnTo>
                  <a:pt x="760" y="253"/>
                </a:lnTo>
                <a:lnTo>
                  <a:pt x="909" y="252"/>
                </a:lnTo>
                <a:lnTo>
                  <a:pt x="912" y="219"/>
                </a:lnTo>
                <a:lnTo>
                  <a:pt x="921" y="191"/>
                </a:lnTo>
                <a:lnTo>
                  <a:pt x="935" y="167"/>
                </a:lnTo>
                <a:lnTo>
                  <a:pt x="952" y="147"/>
                </a:lnTo>
                <a:lnTo>
                  <a:pt x="972" y="132"/>
                </a:lnTo>
                <a:lnTo>
                  <a:pt x="994" y="122"/>
                </a:lnTo>
                <a:lnTo>
                  <a:pt x="1019" y="115"/>
                </a:lnTo>
                <a:lnTo>
                  <a:pt x="1045" y="112"/>
                </a:lnTo>
                <a:lnTo>
                  <a:pt x="1068" y="115"/>
                </a:lnTo>
                <a:lnTo>
                  <a:pt x="1094" y="120"/>
                </a:lnTo>
                <a:lnTo>
                  <a:pt x="1116" y="130"/>
                </a:lnTo>
                <a:lnTo>
                  <a:pt x="1136" y="144"/>
                </a:lnTo>
                <a:lnTo>
                  <a:pt x="1153" y="162"/>
                </a:lnTo>
                <a:lnTo>
                  <a:pt x="1167" y="183"/>
                </a:lnTo>
                <a:lnTo>
                  <a:pt x="1176" y="208"/>
                </a:lnTo>
                <a:lnTo>
                  <a:pt x="1178" y="237"/>
                </a:lnTo>
                <a:lnTo>
                  <a:pt x="1291" y="224"/>
                </a:lnTo>
                <a:lnTo>
                  <a:pt x="1284" y="212"/>
                </a:lnTo>
                <a:lnTo>
                  <a:pt x="1290" y="206"/>
                </a:lnTo>
                <a:lnTo>
                  <a:pt x="1298" y="202"/>
                </a:lnTo>
                <a:lnTo>
                  <a:pt x="1302" y="196"/>
                </a:lnTo>
                <a:lnTo>
                  <a:pt x="1288" y="178"/>
                </a:lnTo>
                <a:lnTo>
                  <a:pt x="1282" y="166"/>
                </a:lnTo>
                <a:lnTo>
                  <a:pt x="1280" y="155"/>
                </a:lnTo>
                <a:lnTo>
                  <a:pt x="1284" y="147"/>
                </a:lnTo>
                <a:lnTo>
                  <a:pt x="1290" y="139"/>
                </a:lnTo>
                <a:lnTo>
                  <a:pt x="1296" y="131"/>
                </a:lnTo>
                <a:lnTo>
                  <a:pt x="1300" y="120"/>
                </a:lnTo>
                <a:lnTo>
                  <a:pt x="1303" y="108"/>
                </a:lnTo>
                <a:lnTo>
                  <a:pt x="1282" y="108"/>
                </a:lnTo>
                <a:lnTo>
                  <a:pt x="1262" y="107"/>
                </a:lnTo>
                <a:lnTo>
                  <a:pt x="1242" y="107"/>
                </a:lnTo>
                <a:lnTo>
                  <a:pt x="1222" y="105"/>
                </a:lnTo>
                <a:lnTo>
                  <a:pt x="1204" y="103"/>
                </a:lnTo>
                <a:lnTo>
                  <a:pt x="1184" y="101"/>
                </a:lnTo>
                <a:lnTo>
                  <a:pt x="1165" y="98"/>
                </a:lnTo>
                <a:lnTo>
                  <a:pt x="1147" y="95"/>
                </a:lnTo>
                <a:lnTo>
                  <a:pt x="1128" y="92"/>
                </a:lnTo>
                <a:lnTo>
                  <a:pt x="1110" y="88"/>
                </a:lnTo>
                <a:lnTo>
                  <a:pt x="1091" y="82"/>
                </a:lnTo>
                <a:lnTo>
                  <a:pt x="1074" y="78"/>
                </a:lnTo>
                <a:lnTo>
                  <a:pt x="1055" y="72"/>
                </a:lnTo>
                <a:lnTo>
                  <a:pt x="1037" y="65"/>
                </a:lnTo>
                <a:lnTo>
                  <a:pt x="1018" y="58"/>
                </a:lnTo>
                <a:lnTo>
                  <a:pt x="1000" y="50"/>
                </a:lnTo>
                <a:lnTo>
                  <a:pt x="961" y="35"/>
                </a:lnTo>
                <a:lnTo>
                  <a:pt x="921" y="22"/>
                </a:lnTo>
                <a:lnTo>
                  <a:pt x="882" y="13"/>
                </a:lnTo>
                <a:lnTo>
                  <a:pt x="841" y="6"/>
                </a:lnTo>
                <a:lnTo>
                  <a:pt x="798" y="3"/>
                </a:lnTo>
                <a:lnTo>
                  <a:pt x="757" y="0"/>
                </a:lnTo>
                <a:lnTo>
                  <a:pt x="715" y="1"/>
                </a:lnTo>
                <a:lnTo>
                  <a:pt x="674" y="4"/>
                </a:lnTo>
                <a:lnTo>
                  <a:pt x="631" y="10"/>
                </a:lnTo>
                <a:lnTo>
                  <a:pt x="589" y="16"/>
                </a:lnTo>
                <a:lnTo>
                  <a:pt x="548" y="25"/>
                </a:lnTo>
                <a:lnTo>
                  <a:pt x="508" y="35"/>
                </a:lnTo>
                <a:lnTo>
                  <a:pt x="468" y="48"/>
                </a:lnTo>
                <a:lnTo>
                  <a:pt x="428" y="62"/>
                </a:lnTo>
                <a:lnTo>
                  <a:pt x="391" y="77"/>
                </a:lnTo>
                <a:lnTo>
                  <a:pt x="354" y="93"/>
                </a:lnTo>
                <a:lnTo>
                  <a:pt x="382" y="97"/>
                </a:lnTo>
                <a:lnTo>
                  <a:pt x="393" y="93"/>
                </a:lnTo>
                <a:lnTo>
                  <a:pt x="407" y="87"/>
                </a:lnTo>
                <a:lnTo>
                  <a:pt x="426" y="80"/>
                </a:lnTo>
                <a:lnTo>
                  <a:pt x="447" y="72"/>
                </a:lnTo>
                <a:lnTo>
                  <a:pt x="471" y="64"/>
                </a:lnTo>
                <a:lnTo>
                  <a:pt x="499" y="53"/>
                </a:lnTo>
                <a:lnTo>
                  <a:pt x="530" y="43"/>
                </a:lnTo>
                <a:lnTo>
                  <a:pt x="565" y="31"/>
                </a:lnTo>
                <a:lnTo>
                  <a:pt x="459" y="97"/>
                </a:lnTo>
                <a:lnTo>
                  <a:pt x="382" y="97"/>
                </a:lnTo>
                <a:lnTo>
                  <a:pt x="354" y="93"/>
                </a:lnTo>
                <a:lnTo>
                  <a:pt x="329" y="90"/>
                </a:lnTo>
                <a:lnTo>
                  <a:pt x="304" y="88"/>
                </a:lnTo>
                <a:lnTo>
                  <a:pt x="280" y="87"/>
                </a:lnTo>
                <a:lnTo>
                  <a:pt x="257" y="87"/>
                </a:lnTo>
                <a:lnTo>
                  <a:pt x="235" y="88"/>
                </a:lnTo>
                <a:lnTo>
                  <a:pt x="212" y="90"/>
                </a:lnTo>
                <a:lnTo>
                  <a:pt x="191" y="94"/>
                </a:lnTo>
                <a:lnTo>
                  <a:pt x="170" y="97"/>
                </a:lnTo>
                <a:lnTo>
                  <a:pt x="149" y="103"/>
                </a:lnTo>
                <a:lnTo>
                  <a:pt x="129" y="110"/>
                </a:lnTo>
                <a:lnTo>
                  <a:pt x="108" y="119"/>
                </a:lnTo>
                <a:lnTo>
                  <a:pt x="88" y="129"/>
                </a:lnTo>
                <a:lnTo>
                  <a:pt x="68" y="140"/>
                </a:lnTo>
                <a:lnTo>
                  <a:pt x="49" y="153"/>
                </a:lnTo>
                <a:lnTo>
                  <a:pt x="29" y="167"/>
                </a:lnTo>
                <a:lnTo>
                  <a:pt x="10" y="183"/>
                </a:lnTo>
                <a:lnTo>
                  <a:pt x="122" y="197"/>
                </a:lnTo>
                <a:lnTo>
                  <a:pt x="108" y="204"/>
                </a:lnTo>
                <a:lnTo>
                  <a:pt x="93" y="208"/>
                </a:lnTo>
                <a:lnTo>
                  <a:pt x="77" y="212"/>
                </a:lnTo>
                <a:lnTo>
                  <a:pt x="61" y="212"/>
                </a:lnTo>
                <a:lnTo>
                  <a:pt x="44" y="211"/>
                </a:lnTo>
                <a:lnTo>
                  <a:pt x="29" y="207"/>
                </a:lnTo>
                <a:lnTo>
                  <a:pt x="14" y="202"/>
                </a:lnTo>
                <a:lnTo>
                  <a:pt x="0" y="196"/>
                </a:lnTo>
                <a:lnTo>
                  <a:pt x="0" y="201"/>
                </a:lnTo>
                <a:lnTo>
                  <a:pt x="4" y="208"/>
                </a:lnTo>
                <a:lnTo>
                  <a:pt x="10" y="218"/>
                </a:lnTo>
                <a:lnTo>
                  <a:pt x="19" y="229"/>
                </a:lnTo>
                <a:lnTo>
                  <a:pt x="149" y="229"/>
                </a:lnTo>
                <a:lnTo>
                  <a:pt x="151" y="201"/>
                </a:lnTo>
                <a:lnTo>
                  <a:pt x="159" y="177"/>
                </a:lnTo>
                <a:lnTo>
                  <a:pt x="173" y="156"/>
                </a:lnTo>
                <a:lnTo>
                  <a:pt x="189" y="140"/>
                </a:lnTo>
                <a:lnTo>
                  <a:pt x="207" y="127"/>
                </a:lnTo>
                <a:lnTo>
                  <a:pt x="228" y="119"/>
                </a:lnTo>
                <a:lnTo>
                  <a:pt x="252" y="114"/>
                </a:lnTo>
                <a:lnTo>
                  <a:pt x="276" y="112"/>
                </a:lnTo>
                <a:lnTo>
                  <a:pt x="298" y="116"/>
                </a:lnTo>
                <a:lnTo>
                  <a:pt x="322" y="123"/>
                </a:lnTo>
                <a:lnTo>
                  <a:pt x="344" y="133"/>
                </a:lnTo>
                <a:lnTo>
                  <a:pt x="362" y="148"/>
                </a:lnTo>
                <a:lnTo>
                  <a:pt x="378" y="168"/>
                </a:lnTo>
                <a:lnTo>
                  <a:pt x="391" y="190"/>
                </a:lnTo>
                <a:lnTo>
                  <a:pt x="399" y="218"/>
                </a:lnTo>
                <a:lnTo>
                  <a:pt x="402" y="249"/>
                </a:lnTo>
                <a:lnTo>
                  <a:pt x="467" y="249"/>
                </a:lnTo>
                <a:lnTo>
                  <a:pt x="465" y="228"/>
                </a:lnTo>
                <a:lnTo>
                  <a:pt x="460" y="206"/>
                </a:lnTo>
                <a:lnTo>
                  <a:pt x="452" y="184"/>
                </a:lnTo>
                <a:lnTo>
                  <a:pt x="442" y="160"/>
                </a:lnTo>
                <a:lnTo>
                  <a:pt x="598" y="30"/>
                </a:lnTo>
                <a:lnTo>
                  <a:pt x="811" y="21"/>
                </a:lnTo>
                <a:lnTo>
                  <a:pt x="809" y="47"/>
                </a:lnTo>
                <a:lnTo>
                  <a:pt x="843" y="50"/>
                </a:lnTo>
                <a:lnTo>
                  <a:pt x="860" y="50"/>
                </a:lnTo>
                <a:lnTo>
                  <a:pt x="875" y="50"/>
                </a:lnTo>
                <a:lnTo>
                  <a:pt x="892" y="50"/>
                </a:lnTo>
                <a:lnTo>
                  <a:pt x="905" y="50"/>
                </a:lnTo>
                <a:lnTo>
                  <a:pt x="924" y="50"/>
                </a:lnTo>
                <a:lnTo>
                  <a:pt x="909" y="83"/>
                </a:lnTo>
                <a:lnTo>
                  <a:pt x="892" y="83"/>
                </a:lnTo>
                <a:lnTo>
                  <a:pt x="905" y="50"/>
                </a:lnTo>
                <a:lnTo>
                  <a:pt x="892" y="50"/>
                </a:lnTo>
                <a:lnTo>
                  <a:pt x="878" y="83"/>
                </a:lnTo>
                <a:lnTo>
                  <a:pt x="860" y="83"/>
                </a:lnTo>
                <a:lnTo>
                  <a:pt x="875" y="50"/>
                </a:lnTo>
                <a:lnTo>
                  <a:pt x="860" y="50"/>
                </a:lnTo>
                <a:lnTo>
                  <a:pt x="848" y="83"/>
                </a:lnTo>
                <a:lnTo>
                  <a:pt x="830" y="83"/>
                </a:lnTo>
                <a:lnTo>
                  <a:pt x="843" y="50"/>
                </a:lnTo>
                <a:lnTo>
                  <a:pt x="809" y="47"/>
                </a:lnTo>
                <a:lnTo>
                  <a:pt x="802" y="103"/>
                </a:lnTo>
                <a:lnTo>
                  <a:pt x="785" y="105"/>
                </a:lnTo>
                <a:lnTo>
                  <a:pt x="790" y="116"/>
                </a:lnTo>
                <a:lnTo>
                  <a:pt x="799" y="112"/>
                </a:lnTo>
                <a:lnTo>
                  <a:pt x="814" y="109"/>
                </a:lnTo>
                <a:lnTo>
                  <a:pt x="831" y="108"/>
                </a:lnTo>
                <a:lnTo>
                  <a:pt x="850" y="107"/>
                </a:lnTo>
                <a:lnTo>
                  <a:pt x="867" y="107"/>
                </a:lnTo>
                <a:lnTo>
                  <a:pt x="882" y="109"/>
                </a:lnTo>
                <a:lnTo>
                  <a:pt x="892" y="114"/>
                </a:lnTo>
                <a:lnTo>
                  <a:pt x="896" y="122"/>
                </a:lnTo>
                <a:lnTo>
                  <a:pt x="892" y="126"/>
                </a:lnTo>
                <a:lnTo>
                  <a:pt x="882" y="129"/>
                </a:lnTo>
                <a:lnTo>
                  <a:pt x="867" y="130"/>
                </a:lnTo>
                <a:lnTo>
                  <a:pt x="848" y="130"/>
                </a:lnTo>
                <a:lnTo>
                  <a:pt x="831" y="130"/>
                </a:lnTo>
                <a:lnTo>
                  <a:pt x="815" y="130"/>
                </a:lnTo>
                <a:lnTo>
                  <a:pt x="803" y="129"/>
                </a:lnTo>
                <a:lnTo>
                  <a:pt x="797" y="129"/>
                </a:lnTo>
                <a:lnTo>
                  <a:pt x="806" y="146"/>
                </a:lnTo>
                <a:lnTo>
                  <a:pt x="810" y="160"/>
                </a:lnTo>
                <a:lnTo>
                  <a:pt x="809" y="172"/>
                </a:lnTo>
                <a:lnTo>
                  <a:pt x="805" y="184"/>
                </a:lnTo>
                <a:lnTo>
                  <a:pt x="829" y="183"/>
                </a:lnTo>
                <a:lnTo>
                  <a:pt x="843" y="168"/>
                </a:lnTo>
                <a:lnTo>
                  <a:pt x="831" y="154"/>
                </a:lnTo>
                <a:lnTo>
                  <a:pt x="846" y="154"/>
                </a:lnTo>
                <a:lnTo>
                  <a:pt x="860" y="168"/>
                </a:lnTo>
                <a:lnTo>
                  <a:pt x="848" y="183"/>
                </a:lnTo>
                <a:lnTo>
                  <a:pt x="829" y="183"/>
                </a:lnTo>
                <a:lnTo>
                  <a:pt x="805" y="18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D7FAF261-5C7E-4315-A3F2-ADD12B0EAFC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227013"/>
            <a:ext cx="8462962" cy="1143000"/>
          </a:xfrm>
        </p:spPr>
        <p:txBody>
          <a:bodyPr/>
          <a:lstStyle/>
          <a:p>
            <a:r>
              <a:rPr lang="en-US" smtClean="0"/>
              <a:t>Circuit Switching: FDM and TDM</a:t>
            </a:r>
            <a:endParaRPr lang="fr-FR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64611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FDM</a:t>
              </a:r>
              <a:endParaRPr lang="fr-FR">
                <a:latin typeface="Arial" charset="0"/>
              </a:endParaRPr>
            </a:p>
          </p:txBody>
        </p:sp>
        <p:grpSp>
          <p:nvGrpSpPr>
            <p:cNvPr id="64612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64613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14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frequency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64615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16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time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64617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4037013"/>
            <a:ext cx="7239000" cy="2516187"/>
            <a:chOff x="288" y="2543"/>
            <a:chExt cx="4560" cy="1585"/>
          </a:xfrm>
        </p:grpSpPr>
        <p:sp>
          <p:nvSpPr>
            <p:cNvPr id="64605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TDM</a:t>
              </a:r>
              <a:endParaRPr lang="fr-FR">
                <a:latin typeface="Arial" charset="0"/>
              </a:endParaRPr>
            </a:p>
          </p:txBody>
        </p:sp>
        <p:sp>
          <p:nvSpPr>
            <p:cNvPr id="64606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7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frequency</a:t>
              </a:r>
              <a:endParaRPr lang="fr-FR">
                <a:latin typeface="Arial" charset="0"/>
              </a:endParaRPr>
            </a:p>
          </p:txBody>
        </p:sp>
        <p:sp>
          <p:nvSpPr>
            <p:cNvPr id="64608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09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time</a:t>
              </a:r>
              <a:endParaRPr lang="fr-FR">
                <a:latin typeface="Arial" charset="0"/>
              </a:endParaRPr>
            </a:p>
          </p:txBody>
        </p:sp>
        <p:sp>
          <p:nvSpPr>
            <p:cNvPr id="64610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743200" y="5029200"/>
            <a:ext cx="3886200" cy="914400"/>
            <a:chOff x="1776" y="3168"/>
            <a:chExt cx="2448" cy="576"/>
          </a:xfrm>
        </p:grpSpPr>
        <p:sp>
          <p:nvSpPr>
            <p:cNvPr id="64600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1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2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3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4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971800" y="5029200"/>
            <a:ext cx="3886200" cy="914400"/>
            <a:chOff x="1920" y="3168"/>
            <a:chExt cx="2448" cy="576"/>
          </a:xfrm>
        </p:grpSpPr>
        <p:sp>
          <p:nvSpPr>
            <p:cNvPr id="64595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6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7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8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9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200400" y="5029200"/>
            <a:ext cx="3886200" cy="914400"/>
            <a:chOff x="2064" y="3168"/>
            <a:chExt cx="2448" cy="576"/>
          </a:xfrm>
        </p:grpSpPr>
        <p:sp>
          <p:nvSpPr>
            <p:cNvPr id="64590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1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2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3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4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429000" y="5029200"/>
            <a:ext cx="3886200" cy="914400"/>
            <a:chOff x="2208" y="3168"/>
            <a:chExt cx="2448" cy="576"/>
          </a:xfrm>
        </p:grpSpPr>
        <p:sp>
          <p:nvSpPr>
            <p:cNvPr id="64585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6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7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8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9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64582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3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4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971800" y="5029200"/>
            <a:ext cx="4114800" cy="914400"/>
            <a:chOff x="1920" y="3168"/>
            <a:chExt cx="2592" cy="576"/>
          </a:xfrm>
        </p:grpSpPr>
        <p:sp>
          <p:nvSpPr>
            <p:cNvPr id="6456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7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8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64559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0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1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62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2857500" y="5029200"/>
            <a:ext cx="4343400" cy="914400"/>
            <a:chOff x="1848" y="3168"/>
            <a:chExt cx="2736" cy="576"/>
          </a:xfrm>
        </p:grpSpPr>
        <p:sp>
          <p:nvSpPr>
            <p:cNvPr id="64539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0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1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3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4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5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6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7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8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9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0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1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2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3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4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5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6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7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58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5368925" y="1257300"/>
            <a:ext cx="2709863" cy="952500"/>
            <a:chOff x="3477" y="216"/>
            <a:chExt cx="1707" cy="600"/>
          </a:xfrm>
        </p:grpSpPr>
        <p:grpSp>
          <p:nvGrpSpPr>
            <p:cNvPr id="64532" name="Group 100"/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64534" name="Text Box 101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7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4 users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64535" name="Rectangle 102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6" name="Rectangle 103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7" name="Rectangle 104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8" name="Rectangle 105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533" name="Text Box 106"/>
            <p:cNvSpPr txBox="1">
              <a:spLocks noChangeArrowheads="1"/>
            </p:cNvSpPr>
            <p:nvPr/>
          </p:nvSpPr>
          <p:spPr bwMode="auto">
            <a:xfrm>
              <a:off x="3480" y="216"/>
              <a:ext cx="9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Example:</a:t>
              </a:r>
              <a:endParaRPr lang="fr-F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 animBg="1"/>
      <p:bldP spid="55309" grpId="0" animBg="1"/>
      <p:bldP spid="5531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9870</TotalTime>
  <Words>1015</Words>
  <Application>Microsoft Office PowerPoint</Application>
  <PresentationFormat>On-screen Show (4:3)</PresentationFormat>
  <Paragraphs>274</Paragraphs>
  <Slides>18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Clip</vt:lpstr>
      <vt:lpstr>James 1:5</vt:lpstr>
      <vt:lpstr>What’s the Internet: “nuts and bolts” view</vt:lpstr>
      <vt:lpstr>What’s the Internet: a service view</vt:lpstr>
      <vt:lpstr>What’s a protocol?</vt:lpstr>
      <vt:lpstr>What’s a protocol?</vt:lpstr>
      <vt:lpstr>The network edge (LANs Hosts):</vt:lpstr>
      <vt:lpstr>Network Core: Circuit Switching</vt:lpstr>
      <vt:lpstr>The Network Core</vt:lpstr>
      <vt:lpstr>Circuit Switching: FDM and TDM</vt:lpstr>
      <vt:lpstr>Numerical example</vt:lpstr>
      <vt:lpstr>Network Core: Packet Switching</vt:lpstr>
      <vt:lpstr>Packet Switching: Statistical Multiplexing</vt:lpstr>
      <vt:lpstr>Packet-switching: store-and-forward</vt:lpstr>
      <vt:lpstr>Internet structure: network of networks</vt:lpstr>
      <vt:lpstr>Tier-1 ISP: e.g., Sprint</vt:lpstr>
      <vt:lpstr>Internet structure: network of networks</vt:lpstr>
      <vt:lpstr>Internet structure: network of networks</vt:lpstr>
      <vt:lpstr>Internet structure: network of networks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Edition: Chapter 1</dc:title>
  <dc:creator>Jim Kurose and Keith Ross</dc:creator>
  <cp:lastModifiedBy>scot</cp:lastModifiedBy>
  <cp:revision>231</cp:revision>
  <dcterms:created xsi:type="dcterms:W3CDTF">1999-10-08T19:08:27Z</dcterms:created>
  <dcterms:modified xsi:type="dcterms:W3CDTF">2010-08-11T16:07:08Z</dcterms:modified>
</cp:coreProperties>
</file>